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72" r:id="rId6"/>
    <p:sldId id="268" r:id="rId7"/>
    <p:sldId id="260" r:id="rId8"/>
    <p:sldId id="258" r:id="rId9"/>
    <p:sldId id="276" r:id="rId10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CED9"/>
    <a:srgbClr val="BFD9DF"/>
    <a:srgbClr val="BCC6D3"/>
    <a:srgbClr val="BFC8D5"/>
    <a:srgbClr val="C1D4E0"/>
    <a:srgbClr val="BCC5D3"/>
    <a:srgbClr val="6A6A6A"/>
    <a:srgbClr val="C0CEDB"/>
    <a:srgbClr val="BFCAD7"/>
    <a:srgbClr val="C1D9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751D4-5433-4B3F-B693-C9D39165CA38}" v="22" dt="2024-06-10T21:42:14.111"/>
    <p1510:client id="{F7A5D8A6-55AE-4F58-BA1C-6725670DE347}" v="16" dt="2024-06-11T11:23:43.440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94351" autoAdjust="0"/>
  </p:normalViewPr>
  <p:slideViewPr>
    <p:cSldViewPr snapToGrid="0">
      <p:cViewPr varScale="1">
        <p:scale>
          <a:sx n="90" d="100"/>
          <a:sy n="90" d="100"/>
        </p:scale>
        <p:origin x="832" y="7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NGERL Maximilian" userId="c7e22172-a16f-4baf-bec0-e1486c4bdfb6" providerId="ADAL" clId="{F7A5D8A6-55AE-4F58-BA1C-6725670DE347}"/>
    <pc:docChg chg="undo custSel delSld modSld">
      <pc:chgData name="ZANGERL Maximilian" userId="c7e22172-a16f-4baf-bec0-e1486c4bdfb6" providerId="ADAL" clId="{F7A5D8A6-55AE-4F58-BA1C-6725670DE347}" dt="2024-06-11T11:25:06.054" v="403" actId="1076"/>
      <pc:docMkLst>
        <pc:docMk/>
      </pc:docMkLst>
      <pc:sldChg chg="addSp delSp modSp mod modNotesTx">
        <pc:chgData name="ZANGERL Maximilian" userId="c7e22172-a16f-4baf-bec0-e1486c4bdfb6" providerId="ADAL" clId="{F7A5D8A6-55AE-4F58-BA1C-6725670DE347}" dt="2024-06-11T11:25:06.054" v="403" actId="1076"/>
        <pc:sldMkLst>
          <pc:docMk/>
          <pc:sldMk cId="611775336" sldId="258"/>
        </pc:sldMkLst>
        <pc:spChg chg="add mod">
          <ac:chgData name="ZANGERL Maximilian" userId="c7e22172-a16f-4baf-bec0-e1486c4bdfb6" providerId="ADAL" clId="{F7A5D8A6-55AE-4F58-BA1C-6725670DE347}" dt="2024-06-11T11:22:31.461" v="244" actId="27636"/>
          <ac:spMkLst>
            <pc:docMk/>
            <pc:sldMk cId="611775336" sldId="258"/>
            <ac:spMk id="2" creationId="{66861456-2BD3-6B31-E3F1-85AE34489956}"/>
          </ac:spMkLst>
        </pc:spChg>
        <pc:spChg chg="del mod">
          <ac:chgData name="ZANGERL Maximilian" userId="c7e22172-a16f-4baf-bec0-e1486c4bdfb6" providerId="ADAL" clId="{F7A5D8A6-55AE-4F58-BA1C-6725670DE347}" dt="2024-06-11T11:13:47.168" v="177" actId="478"/>
          <ac:spMkLst>
            <pc:docMk/>
            <pc:sldMk cId="611775336" sldId="258"/>
            <ac:spMk id="6" creationId="{20F3A4E5-8339-3D2F-6782-65127B5B27DA}"/>
          </ac:spMkLst>
        </pc:spChg>
        <pc:spChg chg="add mod">
          <ac:chgData name="ZANGERL Maximilian" userId="c7e22172-a16f-4baf-bec0-e1486c4bdfb6" providerId="ADAL" clId="{F7A5D8A6-55AE-4F58-BA1C-6725670DE347}" dt="2024-06-11T11:25:06.054" v="403" actId="1076"/>
          <ac:spMkLst>
            <pc:docMk/>
            <pc:sldMk cId="611775336" sldId="258"/>
            <ac:spMk id="7" creationId="{07F2ACBE-90C3-0ADB-B244-1B0204626F79}"/>
          </ac:spMkLst>
        </pc:spChg>
        <pc:spChg chg="del mod">
          <ac:chgData name="ZANGERL Maximilian" userId="c7e22172-a16f-4baf-bec0-e1486c4bdfb6" providerId="ADAL" clId="{F7A5D8A6-55AE-4F58-BA1C-6725670DE347}" dt="2024-06-11T11:13:49.437" v="178" actId="478"/>
          <ac:spMkLst>
            <pc:docMk/>
            <pc:sldMk cId="611775336" sldId="258"/>
            <ac:spMk id="8" creationId="{C22C0547-CD54-1205-2678-523AE67E8631}"/>
          </ac:spMkLst>
        </pc:spChg>
        <pc:spChg chg="add mod">
          <ac:chgData name="ZANGERL Maximilian" userId="c7e22172-a16f-4baf-bec0-e1486c4bdfb6" providerId="ADAL" clId="{F7A5D8A6-55AE-4F58-BA1C-6725670DE347}" dt="2024-06-11T11:23:54.611" v="316" actId="20577"/>
          <ac:spMkLst>
            <pc:docMk/>
            <pc:sldMk cId="611775336" sldId="258"/>
            <ac:spMk id="9" creationId="{9835E36B-5A60-59BF-45E0-85506EB37F57}"/>
          </ac:spMkLst>
        </pc:spChg>
        <pc:spChg chg="del">
          <ac:chgData name="ZANGERL Maximilian" userId="c7e22172-a16f-4baf-bec0-e1486c4bdfb6" providerId="ADAL" clId="{F7A5D8A6-55AE-4F58-BA1C-6725670DE347}" dt="2024-06-11T11:14:26.071" v="186" actId="478"/>
          <ac:spMkLst>
            <pc:docMk/>
            <pc:sldMk cId="611775336" sldId="258"/>
            <ac:spMk id="10" creationId="{712C4765-D9E3-B473-1F64-3D734935418B}"/>
          </ac:spMkLst>
        </pc:spChg>
        <pc:spChg chg="del">
          <ac:chgData name="ZANGERL Maximilian" userId="c7e22172-a16f-4baf-bec0-e1486c4bdfb6" providerId="ADAL" clId="{F7A5D8A6-55AE-4F58-BA1C-6725670DE347}" dt="2024-06-11T11:14:28.493" v="187" actId="478"/>
          <ac:spMkLst>
            <pc:docMk/>
            <pc:sldMk cId="611775336" sldId="258"/>
            <ac:spMk id="12" creationId="{E799BBD9-A447-1184-445B-3C8FAA50004B}"/>
          </ac:spMkLst>
        </pc:spChg>
        <pc:spChg chg="add mod">
          <ac:chgData name="ZANGERL Maximilian" userId="c7e22172-a16f-4baf-bec0-e1486c4bdfb6" providerId="ADAL" clId="{F7A5D8A6-55AE-4F58-BA1C-6725670DE347}" dt="2024-06-11T11:14:18.107" v="185" actId="1076"/>
          <ac:spMkLst>
            <pc:docMk/>
            <pc:sldMk cId="611775336" sldId="258"/>
            <ac:spMk id="26" creationId="{549F87D0-5602-4BFC-ABEB-7C809A5CF62D}"/>
          </ac:spMkLst>
        </pc:spChg>
        <pc:spChg chg="add mod">
          <ac:chgData name="ZANGERL Maximilian" userId="c7e22172-a16f-4baf-bec0-e1486c4bdfb6" providerId="ADAL" clId="{F7A5D8A6-55AE-4F58-BA1C-6725670DE347}" dt="2024-06-11T11:18:17.874" v="197" actId="1076"/>
          <ac:spMkLst>
            <pc:docMk/>
            <pc:sldMk cId="611775336" sldId="258"/>
            <ac:spMk id="28" creationId="{864E06E4-A832-49D6-9243-19E0E901EF2C}"/>
          </ac:spMkLst>
        </pc:spChg>
        <pc:spChg chg="add mod">
          <ac:chgData name="ZANGERL Maximilian" userId="c7e22172-a16f-4baf-bec0-e1486c4bdfb6" providerId="ADAL" clId="{F7A5D8A6-55AE-4F58-BA1C-6725670DE347}" dt="2024-06-11T11:20:14.047" v="202" actId="1076"/>
          <ac:spMkLst>
            <pc:docMk/>
            <pc:sldMk cId="611775336" sldId="258"/>
            <ac:spMk id="33" creationId="{4F4C28E4-6D60-402B-8F22-B1AED571D98D}"/>
          </ac:spMkLst>
        </pc:spChg>
        <pc:spChg chg="add del mod">
          <ac:chgData name="ZANGERL Maximilian" userId="c7e22172-a16f-4baf-bec0-e1486c4bdfb6" providerId="ADAL" clId="{F7A5D8A6-55AE-4F58-BA1C-6725670DE347}" dt="2024-06-11T11:23:16.084" v="272" actId="20577"/>
          <ac:spMkLst>
            <pc:docMk/>
            <pc:sldMk cId="611775336" sldId="258"/>
            <ac:spMk id="38" creationId="{B8BADB58-1EE2-40F4-ADDD-CD3D8BB150CA}"/>
          </ac:spMkLst>
        </pc:spChg>
        <pc:spChg chg="add mod">
          <ac:chgData name="ZANGERL Maximilian" userId="c7e22172-a16f-4baf-bec0-e1486c4bdfb6" providerId="ADAL" clId="{F7A5D8A6-55AE-4F58-BA1C-6725670DE347}" dt="2024-06-11T11:23:27.919" v="307" actId="20577"/>
          <ac:spMkLst>
            <pc:docMk/>
            <pc:sldMk cId="611775336" sldId="258"/>
            <ac:spMk id="40" creationId="{693ECB3E-F948-4E10-8437-85C02E7E0978}"/>
          </ac:spMkLst>
        </pc:spChg>
        <pc:spChg chg="mod">
          <ac:chgData name="ZANGERL Maximilian" userId="c7e22172-a16f-4baf-bec0-e1486c4bdfb6" providerId="ADAL" clId="{F7A5D8A6-55AE-4F58-BA1C-6725670DE347}" dt="2024-06-11T11:24:40.341" v="402" actId="20577"/>
          <ac:spMkLst>
            <pc:docMk/>
            <pc:sldMk cId="611775336" sldId="258"/>
            <ac:spMk id="42" creationId="{A68FF55C-6F05-48FC-9323-AB8D48077BE6}"/>
          </ac:spMkLst>
        </pc:spChg>
        <pc:spChg chg="mod">
          <ac:chgData name="ZANGERL Maximilian" userId="c7e22172-a16f-4baf-bec0-e1486c4bdfb6" providerId="ADAL" clId="{F7A5D8A6-55AE-4F58-BA1C-6725670DE347}" dt="2024-06-11T11:24:18.316" v="349" actId="20577"/>
          <ac:spMkLst>
            <pc:docMk/>
            <pc:sldMk cId="611775336" sldId="258"/>
            <ac:spMk id="43" creationId="{80683256-31D4-4761-874B-66494293B9AF}"/>
          </ac:spMkLst>
        </pc:spChg>
        <pc:spChg chg="mod">
          <ac:chgData name="ZANGERL Maximilian" userId="c7e22172-a16f-4baf-bec0-e1486c4bdfb6" providerId="ADAL" clId="{F7A5D8A6-55AE-4F58-BA1C-6725670DE347}" dt="2024-06-11T11:15:12.133" v="190" actId="1076"/>
          <ac:spMkLst>
            <pc:docMk/>
            <pc:sldMk cId="611775336" sldId="258"/>
            <ac:spMk id="50" creationId="{0868D1C0-8D01-4F5F-ADB2-2B0A4D1E744F}"/>
          </ac:spMkLst>
        </pc:spChg>
        <pc:spChg chg="mod">
          <ac:chgData name="ZANGERL Maximilian" userId="c7e22172-a16f-4baf-bec0-e1486c4bdfb6" providerId="ADAL" clId="{F7A5D8A6-55AE-4F58-BA1C-6725670DE347}" dt="2024-06-11T11:15:12.133" v="190" actId="1076"/>
          <ac:spMkLst>
            <pc:docMk/>
            <pc:sldMk cId="611775336" sldId="258"/>
            <ac:spMk id="63" creationId="{831B3626-E1D2-42AE-AB45-94BC5112D8FC}"/>
          </ac:spMkLst>
        </pc:spChg>
        <pc:spChg chg="mod">
          <ac:chgData name="ZANGERL Maximilian" userId="c7e22172-a16f-4baf-bec0-e1486c4bdfb6" providerId="ADAL" clId="{F7A5D8A6-55AE-4F58-BA1C-6725670DE347}" dt="2024-06-11T11:15:12.133" v="190" actId="1076"/>
          <ac:spMkLst>
            <pc:docMk/>
            <pc:sldMk cId="611775336" sldId="258"/>
            <ac:spMk id="64" creationId="{65AD76B6-01DC-462A-9FF0-16CC82FBDBE0}"/>
          </ac:spMkLst>
        </pc:spChg>
        <pc:spChg chg="mod">
          <ac:chgData name="ZANGERL Maximilian" userId="c7e22172-a16f-4baf-bec0-e1486c4bdfb6" providerId="ADAL" clId="{F7A5D8A6-55AE-4F58-BA1C-6725670DE347}" dt="2024-06-11T11:15:12.133" v="190" actId="1076"/>
          <ac:spMkLst>
            <pc:docMk/>
            <pc:sldMk cId="611775336" sldId="258"/>
            <ac:spMk id="67" creationId="{3705D4B7-D21E-458D-B289-A189923D7B3E}"/>
          </ac:spMkLst>
        </pc:spChg>
      </pc:sldChg>
      <pc:sldChg chg="addSp delSp modSp del mod">
        <pc:chgData name="ZANGERL Maximilian" userId="c7e22172-a16f-4baf-bec0-e1486c4bdfb6" providerId="ADAL" clId="{F7A5D8A6-55AE-4F58-BA1C-6725670DE347}" dt="2024-06-11T11:20:33.916" v="203" actId="47"/>
        <pc:sldMkLst>
          <pc:docMk/>
          <pc:sldMk cId="414789630" sldId="259"/>
        </pc:sldMkLst>
        <pc:spChg chg="add mod">
          <ac:chgData name="ZANGERL Maximilian" userId="c7e22172-a16f-4baf-bec0-e1486c4bdfb6" providerId="ADAL" clId="{F7A5D8A6-55AE-4F58-BA1C-6725670DE347}" dt="2024-06-11T11:13:05.614" v="171" actId="21"/>
          <ac:spMkLst>
            <pc:docMk/>
            <pc:sldMk cId="414789630" sldId="259"/>
            <ac:spMk id="7" creationId="{5A7ADA92-167F-5D41-1A89-33607D8A914E}"/>
          </ac:spMkLst>
        </pc:spChg>
        <pc:spChg chg="del">
          <ac:chgData name="ZANGERL Maximilian" userId="c7e22172-a16f-4baf-bec0-e1486c4bdfb6" providerId="ADAL" clId="{F7A5D8A6-55AE-4F58-BA1C-6725670DE347}" dt="2024-06-11T11:17:59.822" v="194" actId="21"/>
          <ac:spMkLst>
            <pc:docMk/>
            <pc:sldMk cId="414789630" sldId="259"/>
            <ac:spMk id="10" creationId="{66861456-2BD3-6B31-E3F1-85AE34489956}"/>
          </ac:spMkLst>
        </pc:spChg>
        <pc:spChg chg="add mod">
          <ac:chgData name="ZANGERL Maximilian" userId="c7e22172-a16f-4baf-bec0-e1486c4bdfb6" providerId="ADAL" clId="{F7A5D8A6-55AE-4F58-BA1C-6725670DE347}" dt="2024-06-11T11:13:40.864" v="176" actId="21"/>
          <ac:spMkLst>
            <pc:docMk/>
            <pc:sldMk cId="414789630" sldId="259"/>
            <ac:spMk id="11" creationId="{B2FF781B-7BA2-A7F7-46AD-55E31E2030EB}"/>
          </ac:spMkLst>
        </pc:spChg>
        <pc:spChg chg="del">
          <ac:chgData name="ZANGERL Maximilian" userId="c7e22172-a16f-4baf-bec0-e1486c4bdfb6" providerId="ADAL" clId="{F7A5D8A6-55AE-4F58-BA1C-6725670DE347}" dt="2024-06-11T11:17:59.822" v="194" actId="21"/>
          <ac:spMkLst>
            <pc:docMk/>
            <pc:sldMk cId="414789630" sldId="259"/>
            <ac:spMk id="12" creationId="{07F2ACBE-90C3-0ADB-B244-1B0204626F79}"/>
          </ac:spMkLst>
        </pc:spChg>
        <pc:spChg chg="add mod">
          <ac:chgData name="ZANGERL Maximilian" userId="c7e22172-a16f-4baf-bec0-e1486c4bdfb6" providerId="ADAL" clId="{F7A5D8A6-55AE-4F58-BA1C-6725670DE347}" dt="2024-06-11T11:13:40.864" v="176" actId="21"/>
          <ac:spMkLst>
            <pc:docMk/>
            <pc:sldMk cId="414789630" sldId="259"/>
            <ac:spMk id="14" creationId="{3A9C9C8D-FBFC-F994-4BF0-A59AF85D24E4}"/>
          </ac:spMkLst>
        </pc:spChg>
        <pc:spChg chg="add mod">
          <ac:chgData name="ZANGERL Maximilian" userId="c7e22172-a16f-4baf-bec0-e1486c4bdfb6" providerId="ADAL" clId="{F7A5D8A6-55AE-4F58-BA1C-6725670DE347}" dt="2024-06-11T11:17:33.782" v="191" actId="21"/>
          <ac:spMkLst>
            <pc:docMk/>
            <pc:sldMk cId="414789630" sldId="259"/>
            <ac:spMk id="16" creationId="{040DB199-F4C3-76D4-8777-70AED27FF16F}"/>
          </ac:spMkLst>
        </pc:spChg>
        <pc:spChg chg="add mod">
          <ac:chgData name="ZANGERL Maximilian" userId="c7e22172-a16f-4baf-bec0-e1486c4bdfb6" providerId="ADAL" clId="{F7A5D8A6-55AE-4F58-BA1C-6725670DE347}" dt="2024-06-11T11:17:33.782" v="191" actId="21"/>
          <ac:spMkLst>
            <pc:docMk/>
            <pc:sldMk cId="414789630" sldId="259"/>
            <ac:spMk id="18" creationId="{C78FF789-3225-D1DE-01EB-DC15E6A28637}"/>
          </ac:spMkLst>
        </pc:spChg>
        <pc:spChg chg="add mod">
          <ac:chgData name="ZANGERL Maximilian" userId="c7e22172-a16f-4baf-bec0-e1486c4bdfb6" providerId="ADAL" clId="{F7A5D8A6-55AE-4F58-BA1C-6725670DE347}" dt="2024-06-11T11:17:59.822" v="194" actId="21"/>
          <ac:spMkLst>
            <pc:docMk/>
            <pc:sldMk cId="414789630" sldId="259"/>
            <ac:spMk id="20" creationId="{11C01BD0-8CCA-3E19-0B99-67DC05192774}"/>
          </ac:spMkLst>
        </pc:spChg>
        <pc:spChg chg="add mod">
          <ac:chgData name="ZANGERL Maximilian" userId="c7e22172-a16f-4baf-bec0-e1486c4bdfb6" providerId="ADAL" clId="{F7A5D8A6-55AE-4F58-BA1C-6725670DE347}" dt="2024-06-11T11:17:59.822" v="194" actId="21"/>
          <ac:spMkLst>
            <pc:docMk/>
            <pc:sldMk cId="414789630" sldId="259"/>
            <ac:spMk id="22" creationId="{9CEC45C4-7F4F-0978-0A7F-4D1416032935}"/>
          </ac:spMkLst>
        </pc:spChg>
        <pc:spChg chg="del">
          <ac:chgData name="ZANGERL Maximilian" userId="c7e22172-a16f-4baf-bec0-e1486c4bdfb6" providerId="ADAL" clId="{F7A5D8A6-55AE-4F58-BA1C-6725670DE347}" dt="2024-06-11T11:13:40.864" v="176" actId="21"/>
          <ac:spMkLst>
            <pc:docMk/>
            <pc:sldMk cId="414789630" sldId="259"/>
            <ac:spMk id="26" creationId="{549F87D0-5602-4BFC-ABEB-7C809A5CF62D}"/>
          </ac:spMkLst>
        </pc:spChg>
        <pc:spChg chg="del">
          <ac:chgData name="ZANGERL Maximilian" userId="c7e22172-a16f-4baf-bec0-e1486c4bdfb6" providerId="ADAL" clId="{F7A5D8A6-55AE-4F58-BA1C-6725670DE347}" dt="2024-06-11T11:17:33.782" v="191" actId="21"/>
          <ac:spMkLst>
            <pc:docMk/>
            <pc:sldMk cId="414789630" sldId="259"/>
            <ac:spMk id="28" creationId="{864E06E4-A832-49D6-9243-19E0E901EF2C}"/>
          </ac:spMkLst>
        </pc:spChg>
        <pc:spChg chg="del">
          <ac:chgData name="ZANGERL Maximilian" userId="c7e22172-a16f-4baf-bec0-e1486c4bdfb6" providerId="ADAL" clId="{F7A5D8A6-55AE-4F58-BA1C-6725670DE347}" dt="2024-06-11T11:13:05.614" v="171" actId="21"/>
          <ac:spMkLst>
            <pc:docMk/>
            <pc:sldMk cId="414789630" sldId="259"/>
            <ac:spMk id="33" creationId="{4F4C28E4-6D60-402B-8F22-B1AED571D98D}"/>
          </ac:spMkLst>
        </pc:spChg>
        <pc:spChg chg="del">
          <ac:chgData name="ZANGERL Maximilian" userId="c7e22172-a16f-4baf-bec0-e1486c4bdfb6" providerId="ADAL" clId="{F7A5D8A6-55AE-4F58-BA1C-6725670DE347}" dt="2024-06-11T11:13:40.864" v="176" actId="21"/>
          <ac:spMkLst>
            <pc:docMk/>
            <pc:sldMk cId="414789630" sldId="259"/>
            <ac:spMk id="38" creationId="{B8BADB58-1EE2-40F4-ADDD-CD3D8BB150CA}"/>
          </ac:spMkLst>
        </pc:spChg>
        <pc:spChg chg="del">
          <ac:chgData name="ZANGERL Maximilian" userId="c7e22172-a16f-4baf-bec0-e1486c4bdfb6" providerId="ADAL" clId="{F7A5D8A6-55AE-4F58-BA1C-6725670DE347}" dt="2024-06-11T11:17:33.782" v="191" actId="21"/>
          <ac:spMkLst>
            <pc:docMk/>
            <pc:sldMk cId="414789630" sldId="259"/>
            <ac:spMk id="40" creationId="{693ECB3E-F948-4E10-8437-85C02E7E0978}"/>
          </ac:spMkLst>
        </pc:spChg>
      </pc:sldChg>
      <pc:sldChg chg="modTransition">
        <pc:chgData name="ZANGERL Maximilian" userId="c7e22172-a16f-4baf-bec0-e1486c4bdfb6" providerId="ADAL" clId="{F7A5D8A6-55AE-4F58-BA1C-6725670DE347}" dt="2024-06-11T08:12:11.351" v="6"/>
        <pc:sldMkLst>
          <pc:docMk/>
          <pc:sldMk cId="2378828155" sldId="260"/>
        </pc:sldMkLst>
      </pc:sldChg>
      <pc:sldChg chg="modTransition">
        <pc:chgData name="ZANGERL Maximilian" userId="c7e22172-a16f-4baf-bec0-e1486c4bdfb6" providerId="ADAL" clId="{F7A5D8A6-55AE-4F58-BA1C-6725670DE347}" dt="2024-06-11T08:12:00.506" v="1"/>
        <pc:sldMkLst>
          <pc:docMk/>
          <pc:sldMk cId="3301029839" sldId="268"/>
        </pc:sldMkLst>
      </pc:sldChg>
      <pc:sldChg chg="modSp mod modTransition modNotesTx">
        <pc:chgData name="ZANGERL Maximilian" userId="c7e22172-a16f-4baf-bec0-e1486c4bdfb6" providerId="ADAL" clId="{F7A5D8A6-55AE-4F58-BA1C-6725670DE347}" dt="2024-06-11T08:38:41.877" v="169" actId="20577"/>
        <pc:sldMkLst>
          <pc:docMk/>
          <pc:sldMk cId="1001964732" sldId="272"/>
        </pc:sldMkLst>
        <pc:spChg chg="mod">
          <ac:chgData name="ZANGERL Maximilian" userId="c7e22172-a16f-4baf-bec0-e1486c4bdfb6" providerId="ADAL" clId="{F7A5D8A6-55AE-4F58-BA1C-6725670DE347}" dt="2024-06-11T08:35:40.583" v="148" actId="1076"/>
          <ac:spMkLst>
            <pc:docMk/>
            <pc:sldMk cId="1001964732" sldId="272"/>
            <ac:spMk id="12" creationId="{C2135DE6-D742-4873-90DE-D377ACDAC2CF}"/>
          </ac:spMkLst>
        </pc:spChg>
        <pc:spChg chg="mod">
          <ac:chgData name="ZANGERL Maximilian" userId="c7e22172-a16f-4baf-bec0-e1486c4bdfb6" providerId="ADAL" clId="{F7A5D8A6-55AE-4F58-BA1C-6725670DE347}" dt="2024-06-11T08:35:46.947" v="149" actId="1076"/>
          <ac:spMkLst>
            <pc:docMk/>
            <pc:sldMk cId="1001964732" sldId="272"/>
            <ac:spMk id="14" creationId="{0DF2FA86-F417-4CF1-AA96-86CEC9266FA3}"/>
          </ac:spMkLst>
        </pc:spChg>
      </pc:sldChg>
      <pc:sldChg chg="modSp mod">
        <pc:chgData name="ZANGERL Maximilian" userId="c7e22172-a16f-4baf-bec0-e1486c4bdfb6" providerId="ADAL" clId="{F7A5D8A6-55AE-4F58-BA1C-6725670DE347}" dt="2024-06-11T08:49:16.477" v="170" actId="1076"/>
        <pc:sldMkLst>
          <pc:docMk/>
          <pc:sldMk cId="1505696902" sldId="276"/>
        </pc:sldMkLst>
        <pc:picChg chg="mod">
          <ac:chgData name="ZANGERL Maximilian" userId="c7e22172-a16f-4baf-bec0-e1486c4bdfb6" providerId="ADAL" clId="{F7A5D8A6-55AE-4F58-BA1C-6725670DE347}" dt="2024-06-11T08:49:16.477" v="170" actId="1076"/>
          <ac:picMkLst>
            <pc:docMk/>
            <pc:sldMk cId="1505696902" sldId="276"/>
            <ac:picMk id="5" creationId="{52D6A82A-5638-29AC-2E73-3F3970D1393F}"/>
          </ac:picMkLst>
        </pc:picChg>
      </pc:sldChg>
    </pc:docChg>
  </pc:docChgLst>
  <pc:docChgLst>
    <pc:chgData name="ZANGERL Maximilian" userId="c7e22172-a16f-4baf-bec0-e1486c4bdfb6" providerId="ADAL" clId="{047751D4-5433-4B3F-B693-C9D39165CA38}"/>
    <pc:docChg chg="undo custSel addSld delSld modSld sldOrd">
      <pc:chgData name="ZANGERL Maximilian" userId="c7e22172-a16f-4baf-bec0-e1486c4bdfb6" providerId="ADAL" clId="{047751D4-5433-4B3F-B693-C9D39165CA38}" dt="2024-06-10T22:02:01.888" v="2459"/>
      <pc:docMkLst>
        <pc:docMk/>
      </pc:docMkLst>
      <pc:sldChg chg="modSp del mod">
        <pc:chgData name="ZANGERL Maximilian" userId="c7e22172-a16f-4baf-bec0-e1486c4bdfb6" providerId="ADAL" clId="{047751D4-5433-4B3F-B693-C9D39165CA38}" dt="2024-06-10T16:37:29.438" v="75" actId="47"/>
        <pc:sldMkLst>
          <pc:docMk/>
          <pc:sldMk cId="277377105" sldId="257"/>
        </pc:sldMkLst>
        <pc:spChg chg="mod">
          <ac:chgData name="ZANGERL Maximilian" userId="c7e22172-a16f-4baf-bec0-e1486c4bdfb6" providerId="ADAL" clId="{047751D4-5433-4B3F-B693-C9D39165CA38}" dt="2024-06-10T16:34:09.264" v="13" actId="20577"/>
          <ac:spMkLst>
            <pc:docMk/>
            <pc:sldMk cId="277377105" sldId="257"/>
            <ac:spMk id="3" creationId="{62EC48F9-A954-448A-A4D9-1ADDB2363A51}"/>
          </ac:spMkLst>
        </pc:spChg>
        <pc:spChg chg="mod">
          <ac:chgData name="ZANGERL Maximilian" userId="c7e22172-a16f-4baf-bec0-e1486c4bdfb6" providerId="ADAL" clId="{047751D4-5433-4B3F-B693-C9D39165CA38}" dt="2024-06-10T16:35:27.754" v="50" actId="20577"/>
          <ac:spMkLst>
            <pc:docMk/>
            <pc:sldMk cId="277377105" sldId="257"/>
            <ac:spMk id="4" creationId="{3135B157-1771-47C0-A2ED-DBE01811C6B5}"/>
          </ac:spMkLst>
        </pc:spChg>
        <pc:spChg chg="mod">
          <ac:chgData name="ZANGERL Maximilian" userId="c7e22172-a16f-4baf-bec0-e1486c4bdfb6" providerId="ADAL" clId="{047751D4-5433-4B3F-B693-C9D39165CA38}" dt="2024-06-10T16:37:27.032" v="74" actId="1076"/>
          <ac:spMkLst>
            <pc:docMk/>
            <pc:sldMk cId="277377105" sldId="257"/>
            <ac:spMk id="30" creationId="{E1840D15-B3C7-4446-9131-8F222F601B1B}"/>
          </ac:spMkLst>
        </pc:spChg>
      </pc:sldChg>
      <pc:sldChg chg="addSp delSp modSp mod ord">
        <pc:chgData name="ZANGERL Maximilian" userId="c7e22172-a16f-4baf-bec0-e1486c4bdfb6" providerId="ADAL" clId="{047751D4-5433-4B3F-B693-C9D39165CA38}" dt="2024-06-10T17:28:09.682" v="1753"/>
        <pc:sldMkLst>
          <pc:docMk/>
          <pc:sldMk cId="611775336" sldId="258"/>
        </pc:sldMkLst>
        <pc:spChg chg="mod">
          <ac:chgData name="ZANGERL Maximilian" userId="c7e22172-a16f-4baf-bec0-e1486c4bdfb6" providerId="ADAL" clId="{047751D4-5433-4B3F-B693-C9D39165CA38}" dt="2024-06-10T16:34:13.770" v="14"/>
          <ac:spMkLst>
            <pc:docMk/>
            <pc:sldMk cId="611775336" sldId="258"/>
            <ac:spMk id="3" creationId="{4263031F-C0BF-4DD1-A029-1395AEA7D7FD}"/>
          </ac:spMkLst>
        </pc:spChg>
        <pc:spChg chg="mod">
          <ac:chgData name="ZANGERL Maximilian" userId="c7e22172-a16f-4baf-bec0-e1486c4bdfb6" providerId="ADAL" clId="{047751D4-5433-4B3F-B693-C9D39165CA38}" dt="2024-06-10T17:28:09.682" v="1753"/>
          <ac:spMkLst>
            <pc:docMk/>
            <pc:sldMk cId="611775336" sldId="258"/>
            <ac:spMk id="4" creationId="{FB7B4B2C-1327-46DF-8812-DDB6FD9420EA}"/>
          </ac:spMkLst>
        </pc:spChg>
        <pc:spChg chg="add mod">
          <ac:chgData name="ZANGERL Maximilian" userId="c7e22172-a16f-4baf-bec0-e1486c4bdfb6" providerId="ADAL" clId="{047751D4-5433-4B3F-B693-C9D39165CA38}" dt="2024-06-10T17:03:52.240" v="1018" actId="478"/>
          <ac:spMkLst>
            <pc:docMk/>
            <pc:sldMk cId="611775336" sldId="258"/>
            <ac:spMk id="6" creationId="{20F3A4E5-8339-3D2F-6782-65127B5B27DA}"/>
          </ac:spMkLst>
        </pc:spChg>
        <pc:spChg chg="add mod">
          <ac:chgData name="ZANGERL Maximilian" userId="c7e22172-a16f-4baf-bec0-e1486c4bdfb6" providerId="ADAL" clId="{047751D4-5433-4B3F-B693-C9D39165CA38}" dt="2024-06-10T17:03:52.240" v="1018" actId="478"/>
          <ac:spMkLst>
            <pc:docMk/>
            <pc:sldMk cId="611775336" sldId="258"/>
            <ac:spMk id="8" creationId="{C22C0547-CD54-1205-2678-523AE67E8631}"/>
          </ac:spMkLst>
        </pc:spChg>
        <pc:spChg chg="add mod">
          <ac:chgData name="ZANGERL Maximilian" userId="c7e22172-a16f-4baf-bec0-e1486c4bdfb6" providerId="ADAL" clId="{047751D4-5433-4B3F-B693-C9D39165CA38}" dt="2024-06-10T17:03:57.849" v="1019" actId="478"/>
          <ac:spMkLst>
            <pc:docMk/>
            <pc:sldMk cId="611775336" sldId="258"/>
            <ac:spMk id="10" creationId="{712C4765-D9E3-B473-1F64-3D734935418B}"/>
          </ac:spMkLst>
        </pc:spChg>
        <pc:spChg chg="add mod">
          <ac:chgData name="ZANGERL Maximilian" userId="c7e22172-a16f-4baf-bec0-e1486c4bdfb6" providerId="ADAL" clId="{047751D4-5433-4B3F-B693-C9D39165CA38}" dt="2024-06-10T17:03:57.849" v="1019" actId="478"/>
          <ac:spMkLst>
            <pc:docMk/>
            <pc:sldMk cId="611775336" sldId="258"/>
            <ac:spMk id="12" creationId="{E799BBD9-A447-1184-445B-3C8FAA50004B}"/>
          </ac:spMkLst>
        </pc:spChg>
        <pc:spChg chg="mod">
          <ac:chgData name="ZANGERL Maximilian" userId="c7e22172-a16f-4baf-bec0-e1486c4bdfb6" providerId="ADAL" clId="{047751D4-5433-4B3F-B693-C9D39165CA38}" dt="2024-06-10T17:02:52.718" v="983" actId="20577"/>
          <ac:spMkLst>
            <pc:docMk/>
            <pc:sldMk cId="611775336" sldId="258"/>
            <ac:spMk id="34" creationId="{01A4D341-9CED-415E-A417-C204833D5641}"/>
          </ac:spMkLst>
        </pc:spChg>
        <pc:spChg chg="mod">
          <ac:chgData name="ZANGERL Maximilian" userId="c7e22172-a16f-4baf-bec0-e1486c4bdfb6" providerId="ADAL" clId="{047751D4-5433-4B3F-B693-C9D39165CA38}" dt="2024-06-10T17:04:39.403" v="1023" actId="20577"/>
          <ac:spMkLst>
            <pc:docMk/>
            <pc:sldMk cId="611775336" sldId="258"/>
            <ac:spMk id="42" creationId="{A68FF55C-6F05-48FC-9323-AB8D48077BE6}"/>
          </ac:spMkLst>
        </pc:spChg>
        <pc:spChg chg="mod">
          <ac:chgData name="ZANGERL Maximilian" userId="c7e22172-a16f-4baf-bec0-e1486c4bdfb6" providerId="ADAL" clId="{047751D4-5433-4B3F-B693-C9D39165CA38}" dt="2024-06-10T17:05:44.140" v="1176" actId="33524"/>
          <ac:spMkLst>
            <pc:docMk/>
            <pc:sldMk cId="611775336" sldId="258"/>
            <ac:spMk id="43" creationId="{80683256-31D4-4761-874B-66494293B9AF}"/>
          </ac:spMkLst>
        </pc:spChg>
        <pc:spChg chg="del">
          <ac:chgData name="ZANGERL Maximilian" userId="c7e22172-a16f-4baf-bec0-e1486c4bdfb6" providerId="ADAL" clId="{047751D4-5433-4B3F-B693-C9D39165CA38}" dt="2024-06-10T17:03:57.849" v="1019" actId="478"/>
          <ac:spMkLst>
            <pc:docMk/>
            <pc:sldMk cId="611775336" sldId="258"/>
            <ac:spMk id="44" creationId="{12753D88-B840-4BCA-80FC-E51B691A8578}"/>
          </ac:spMkLst>
        </pc:spChg>
        <pc:spChg chg="del">
          <ac:chgData name="ZANGERL Maximilian" userId="c7e22172-a16f-4baf-bec0-e1486c4bdfb6" providerId="ADAL" clId="{047751D4-5433-4B3F-B693-C9D39165CA38}" dt="2024-06-10T17:03:52.240" v="1018" actId="478"/>
          <ac:spMkLst>
            <pc:docMk/>
            <pc:sldMk cId="611775336" sldId="258"/>
            <ac:spMk id="45" creationId="{CC3342B2-173B-4413-BAB0-AF14408EA5FA}"/>
          </ac:spMkLst>
        </pc:spChg>
        <pc:spChg chg="mod">
          <ac:chgData name="ZANGERL Maximilian" userId="c7e22172-a16f-4baf-bec0-e1486c4bdfb6" providerId="ADAL" clId="{047751D4-5433-4B3F-B693-C9D39165CA38}" dt="2024-06-10T17:05:32.405" v="1174" actId="20577"/>
          <ac:spMkLst>
            <pc:docMk/>
            <pc:sldMk cId="611775336" sldId="258"/>
            <ac:spMk id="50" creationId="{0868D1C0-8D01-4F5F-ADB2-2B0A4D1E744F}"/>
          </ac:spMkLst>
        </pc:spChg>
        <pc:spChg chg="mod">
          <ac:chgData name="ZANGERL Maximilian" userId="c7e22172-a16f-4baf-bec0-e1486c4bdfb6" providerId="ADAL" clId="{047751D4-5433-4B3F-B693-C9D39165CA38}" dt="2024-06-10T17:04:24.447" v="1021" actId="1076"/>
          <ac:spMkLst>
            <pc:docMk/>
            <pc:sldMk cId="611775336" sldId="258"/>
            <ac:spMk id="63" creationId="{831B3626-E1D2-42AE-AB45-94BC5112D8FC}"/>
          </ac:spMkLst>
        </pc:spChg>
        <pc:spChg chg="mod">
          <ac:chgData name="ZANGERL Maximilian" userId="c7e22172-a16f-4baf-bec0-e1486c4bdfb6" providerId="ADAL" clId="{047751D4-5433-4B3F-B693-C9D39165CA38}" dt="2024-06-10T17:04:24.447" v="1021" actId="1076"/>
          <ac:spMkLst>
            <pc:docMk/>
            <pc:sldMk cId="611775336" sldId="258"/>
            <ac:spMk id="64" creationId="{65AD76B6-01DC-462A-9FF0-16CC82FBDBE0}"/>
          </ac:spMkLst>
        </pc:spChg>
        <pc:spChg chg="del">
          <ac:chgData name="ZANGERL Maximilian" userId="c7e22172-a16f-4baf-bec0-e1486c4bdfb6" providerId="ADAL" clId="{047751D4-5433-4B3F-B693-C9D39165CA38}" dt="2024-06-10T17:03:57.849" v="1019" actId="478"/>
          <ac:spMkLst>
            <pc:docMk/>
            <pc:sldMk cId="611775336" sldId="258"/>
            <ac:spMk id="65" creationId="{270A850F-E957-43F7-B7FA-3CD874079131}"/>
          </ac:spMkLst>
        </pc:spChg>
        <pc:spChg chg="del">
          <ac:chgData name="ZANGERL Maximilian" userId="c7e22172-a16f-4baf-bec0-e1486c4bdfb6" providerId="ADAL" clId="{047751D4-5433-4B3F-B693-C9D39165CA38}" dt="2024-06-10T17:03:52.240" v="1018" actId="478"/>
          <ac:spMkLst>
            <pc:docMk/>
            <pc:sldMk cId="611775336" sldId="258"/>
            <ac:spMk id="66" creationId="{AFE31293-F021-441C-AC98-EE94A46A408D}"/>
          </ac:spMkLst>
        </pc:spChg>
        <pc:spChg chg="mod">
          <ac:chgData name="ZANGERL Maximilian" userId="c7e22172-a16f-4baf-bec0-e1486c4bdfb6" providerId="ADAL" clId="{047751D4-5433-4B3F-B693-C9D39165CA38}" dt="2024-06-10T17:04:24.447" v="1021" actId="1076"/>
          <ac:spMkLst>
            <pc:docMk/>
            <pc:sldMk cId="611775336" sldId="258"/>
            <ac:spMk id="67" creationId="{3705D4B7-D21E-458D-B289-A189923D7B3E}"/>
          </ac:spMkLst>
        </pc:spChg>
      </pc:sldChg>
      <pc:sldChg chg="addSp delSp modSp mod ord">
        <pc:chgData name="ZANGERL Maximilian" userId="c7e22172-a16f-4baf-bec0-e1486c4bdfb6" providerId="ADAL" clId="{047751D4-5433-4B3F-B693-C9D39165CA38}" dt="2024-06-10T17:28:12.195" v="1754"/>
        <pc:sldMkLst>
          <pc:docMk/>
          <pc:sldMk cId="414789630" sldId="259"/>
        </pc:sldMkLst>
        <pc:spChg chg="mod">
          <ac:chgData name="ZANGERL Maximilian" userId="c7e22172-a16f-4baf-bec0-e1486c4bdfb6" providerId="ADAL" clId="{047751D4-5433-4B3F-B693-C9D39165CA38}" dt="2024-06-10T16:34:15.874" v="15"/>
          <ac:spMkLst>
            <pc:docMk/>
            <pc:sldMk cId="414789630" sldId="259"/>
            <ac:spMk id="3" creationId="{FA66E024-91A9-4157-B518-669C60D495B5}"/>
          </ac:spMkLst>
        </pc:spChg>
        <pc:spChg chg="mod">
          <ac:chgData name="ZANGERL Maximilian" userId="c7e22172-a16f-4baf-bec0-e1486c4bdfb6" providerId="ADAL" clId="{047751D4-5433-4B3F-B693-C9D39165CA38}" dt="2024-06-10T17:28:12.195" v="1754"/>
          <ac:spMkLst>
            <pc:docMk/>
            <pc:sldMk cId="414789630" sldId="259"/>
            <ac:spMk id="4" creationId="{D5B8CC62-3752-4A6C-9525-AFDDDAFE21EF}"/>
          </ac:spMkLst>
        </pc:spChg>
        <pc:spChg chg="add mod">
          <ac:chgData name="ZANGERL Maximilian" userId="c7e22172-a16f-4baf-bec0-e1486c4bdfb6" providerId="ADAL" clId="{047751D4-5433-4B3F-B693-C9D39165CA38}" dt="2024-06-10T17:08:37.839" v="1300" actId="478"/>
          <ac:spMkLst>
            <pc:docMk/>
            <pc:sldMk cId="414789630" sldId="259"/>
            <ac:spMk id="6" creationId="{E09CEFC6-E99F-AA82-3A13-4C30340D9E90}"/>
          </ac:spMkLst>
        </pc:spChg>
        <pc:spChg chg="add mod">
          <ac:chgData name="ZANGERL Maximilian" userId="c7e22172-a16f-4baf-bec0-e1486c4bdfb6" providerId="ADAL" clId="{047751D4-5433-4B3F-B693-C9D39165CA38}" dt="2024-06-10T17:08:51.189" v="1302" actId="478"/>
          <ac:spMkLst>
            <pc:docMk/>
            <pc:sldMk cId="414789630" sldId="259"/>
            <ac:spMk id="8" creationId="{53500625-A23B-2F54-D920-FBE09A0E18B3}"/>
          </ac:spMkLst>
        </pc:spChg>
        <pc:spChg chg="add mod">
          <ac:chgData name="ZANGERL Maximilian" userId="c7e22172-a16f-4baf-bec0-e1486c4bdfb6" providerId="ADAL" clId="{047751D4-5433-4B3F-B693-C9D39165CA38}" dt="2024-06-10T17:16:40.139" v="1434" actId="1076"/>
          <ac:spMkLst>
            <pc:docMk/>
            <pc:sldMk cId="414789630" sldId="259"/>
            <ac:spMk id="10" creationId="{66861456-2BD3-6B31-E3F1-85AE34489956}"/>
          </ac:spMkLst>
        </pc:spChg>
        <pc:spChg chg="add mod">
          <ac:chgData name="ZANGERL Maximilian" userId="c7e22172-a16f-4baf-bec0-e1486c4bdfb6" providerId="ADAL" clId="{047751D4-5433-4B3F-B693-C9D39165CA38}" dt="2024-06-10T17:16:40.139" v="1434" actId="1076"/>
          <ac:spMkLst>
            <pc:docMk/>
            <pc:sldMk cId="414789630" sldId="259"/>
            <ac:spMk id="12" creationId="{07F2ACBE-90C3-0ADB-B244-1B0204626F79}"/>
          </ac:spMkLst>
        </pc:spChg>
        <pc:spChg chg="del">
          <ac:chgData name="ZANGERL Maximilian" userId="c7e22172-a16f-4baf-bec0-e1486c4bdfb6" providerId="ADAL" clId="{047751D4-5433-4B3F-B693-C9D39165CA38}" dt="2024-06-10T17:08:37.839" v="1300" actId="478"/>
          <ac:spMkLst>
            <pc:docMk/>
            <pc:sldMk cId="414789630" sldId="259"/>
            <ac:spMk id="22" creationId="{D8965C87-7536-4E22-B0DD-FE276F346FF8}"/>
          </ac:spMkLst>
        </pc:spChg>
        <pc:spChg chg="mod">
          <ac:chgData name="ZANGERL Maximilian" userId="c7e22172-a16f-4baf-bec0-e1486c4bdfb6" providerId="ADAL" clId="{047751D4-5433-4B3F-B693-C9D39165CA38}" dt="2024-06-10T17:05:53.162" v="1179" actId="20577"/>
          <ac:spMkLst>
            <pc:docMk/>
            <pc:sldMk cId="414789630" sldId="259"/>
            <ac:spMk id="26" creationId="{549F87D0-5602-4BFC-ABEB-7C809A5CF62D}"/>
          </ac:spMkLst>
        </pc:spChg>
        <pc:spChg chg="del">
          <ac:chgData name="ZANGERL Maximilian" userId="c7e22172-a16f-4baf-bec0-e1486c4bdfb6" providerId="ADAL" clId="{047751D4-5433-4B3F-B693-C9D39165CA38}" dt="2024-06-10T17:11:39.713" v="1421" actId="478"/>
          <ac:spMkLst>
            <pc:docMk/>
            <pc:sldMk cId="414789630" sldId="259"/>
            <ac:spMk id="27" creationId="{B27C4FF5-17CE-4A2F-A697-CF05BAABED57}"/>
          </ac:spMkLst>
        </pc:spChg>
        <pc:spChg chg="mod">
          <ac:chgData name="ZANGERL Maximilian" userId="c7e22172-a16f-4baf-bec0-e1486c4bdfb6" providerId="ADAL" clId="{047751D4-5433-4B3F-B693-C9D39165CA38}" dt="2024-06-10T17:09:01.109" v="1312" actId="20577"/>
          <ac:spMkLst>
            <pc:docMk/>
            <pc:sldMk cId="414789630" sldId="259"/>
            <ac:spMk id="28" creationId="{864E06E4-A832-49D6-9243-19E0E901EF2C}"/>
          </ac:spMkLst>
        </pc:spChg>
        <pc:spChg chg="del mod">
          <ac:chgData name="ZANGERL Maximilian" userId="c7e22172-a16f-4baf-bec0-e1486c4bdfb6" providerId="ADAL" clId="{047751D4-5433-4B3F-B693-C9D39165CA38}" dt="2024-06-10T17:08:51.189" v="1302" actId="478"/>
          <ac:spMkLst>
            <pc:docMk/>
            <pc:sldMk cId="414789630" sldId="259"/>
            <ac:spMk id="37" creationId="{2D14101B-F5B0-4412-B50A-87D48857B9C9}"/>
          </ac:spMkLst>
        </pc:spChg>
        <pc:spChg chg="mod">
          <ac:chgData name="ZANGERL Maximilian" userId="c7e22172-a16f-4baf-bec0-e1486c4bdfb6" providerId="ADAL" clId="{047751D4-5433-4B3F-B693-C9D39165CA38}" dt="2024-06-10T17:08:20.731" v="1299" actId="33524"/>
          <ac:spMkLst>
            <pc:docMk/>
            <pc:sldMk cId="414789630" sldId="259"/>
            <ac:spMk id="38" creationId="{B8BADB58-1EE2-40F4-ADDD-CD3D8BB150CA}"/>
          </ac:spMkLst>
        </pc:spChg>
        <pc:spChg chg="del">
          <ac:chgData name="ZANGERL Maximilian" userId="c7e22172-a16f-4baf-bec0-e1486c4bdfb6" providerId="ADAL" clId="{047751D4-5433-4B3F-B693-C9D39165CA38}" dt="2024-06-10T17:11:36.680" v="1420" actId="478"/>
          <ac:spMkLst>
            <pc:docMk/>
            <pc:sldMk cId="414789630" sldId="259"/>
            <ac:spMk id="39" creationId="{FEC8BFBF-FB6C-40C7-9FB3-ACB390C4C6A9}"/>
          </ac:spMkLst>
        </pc:spChg>
        <pc:spChg chg="mod">
          <ac:chgData name="ZANGERL Maximilian" userId="c7e22172-a16f-4baf-bec0-e1486c4bdfb6" providerId="ADAL" clId="{047751D4-5433-4B3F-B693-C9D39165CA38}" dt="2024-06-10T17:11:26.333" v="1419" actId="20577"/>
          <ac:spMkLst>
            <pc:docMk/>
            <pc:sldMk cId="414789630" sldId="259"/>
            <ac:spMk id="40" creationId="{693ECB3E-F948-4E10-8437-85C02E7E0978}"/>
          </ac:spMkLst>
        </pc:spChg>
      </pc:sldChg>
      <pc:sldChg chg="addSp delSp modSp mod ord">
        <pc:chgData name="ZANGERL Maximilian" userId="c7e22172-a16f-4baf-bec0-e1486c4bdfb6" providerId="ADAL" clId="{047751D4-5433-4B3F-B693-C9D39165CA38}" dt="2024-06-10T17:28:07.611" v="1752"/>
        <pc:sldMkLst>
          <pc:docMk/>
          <pc:sldMk cId="2378828155" sldId="260"/>
        </pc:sldMkLst>
        <pc:spChg chg="mod">
          <ac:chgData name="ZANGERL Maximilian" userId="c7e22172-a16f-4baf-bec0-e1486c4bdfb6" providerId="ADAL" clId="{047751D4-5433-4B3F-B693-C9D39165CA38}" dt="2024-06-10T16:34:20.624" v="17" actId="20577"/>
          <ac:spMkLst>
            <pc:docMk/>
            <pc:sldMk cId="2378828155" sldId="260"/>
            <ac:spMk id="2" creationId="{221E6D9A-B739-49DF-93EF-2B5504DA2324}"/>
          </ac:spMkLst>
        </pc:spChg>
        <pc:spChg chg="mod">
          <ac:chgData name="ZANGERL Maximilian" userId="c7e22172-a16f-4baf-bec0-e1486c4bdfb6" providerId="ADAL" clId="{047751D4-5433-4B3F-B693-C9D39165CA38}" dt="2024-06-10T17:28:07.611" v="1752"/>
          <ac:spMkLst>
            <pc:docMk/>
            <pc:sldMk cId="2378828155" sldId="260"/>
            <ac:spMk id="3" creationId="{45399F43-FDE4-4DE9-BE60-4A31652CD3A2}"/>
          </ac:spMkLst>
        </pc:spChg>
        <pc:spChg chg="add del mod">
          <ac:chgData name="ZANGERL Maximilian" userId="c7e22172-a16f-4baf-bec0-e1486c4bdfb6" providerId="ADAL" clId="{047751D4-5433-4B3F-B693-C9D39165CA38}" dt="2024-06-10T17:26:31.685" v="1727" actId="478"/>
          <ac:spMkLst>
            <pc:docMk/>
            <pc:sldMk cId="2378828155" sldId="260"/>
            <ac:spMk id="6" creationId="{287A283A-E062-1E29-A232-4578E5A09C9E}"/>
          </ac:spMkLst>
        </pc:spChg>
        <pc:spChg chg="mod">
          <ac:chgData name="ZANGERL Maximilian" userId="c7e22172-a16f-4baf-bec0-e1486c4bdfb6" providerId="ADAL" clId="{047751D4-5433-4B3F-B693-C9D39165CA38}" dt="2024-06-10T17:26:45.482" v="1728" actId="1076"/>
          <ac:spMkLst>
            <pc:docMk/>
            <pc:sldMk cId="2378828155" sldId="260"/>
            <ac:spMk id="17" creationId="{7D1AD01D-1F03-4995-A821-FA842C4F9E7C}"/>
          </ac:spMkLst>
        </pc:spChg>
        <pc:spChg chg="mod">
          <ac:chgData name="ZANGERL Maximilian" userId="c7e22172-a16f-4baf-bec0-e1486c4bdfb6" providerId="ADAL" clId="{047751D4-5433-4B3F-B693-C9D39165CA38}" dt="2024-06-10T17:26:45.482" v="1728" actId="1076"/>
          <ac:spMkLst>
            <pc:docMk/>
            <pc:sldMk cId="2378828155" sldId="260"/>
            <ac:spMk id="19" creationId="{A301F0BB-3AE1-4877-8F78-D7F5AE48F810}"/>
          </ac:spMkLst>
        </pc:spChg>
        <pc:spChg chg="mod">
          <ac:chgData name="ZANGERL Maximilian" userId="c7e22172-a16f-4baf-bec0-e1486c4bdfb6" providerId="ADAL" clId="{047751D4-5433-4B3F-B693-C9D39165CA38}" dt="2024-06-10T17:25:57.321" v="1721" actId="6549"/>
          <ac:spMkLst>
            <pc:docMk/>
            <pc:sldMk cId="2378828155" sldId="260"/>
            <ac:spMk id="20" creationId="{5F481192-C246-4A6A-8D3F-9EBF56786C13}"/>
          </ac:spMkLst>
        </pc:spChg>
        <pc:spChg chg="mod">
          <ac:chgData name="ZANGERL Maximilian" userId="c7e22172-a16f-4baf-bec0-e1486c4bdfb6" providerId="ADAL" clId="{047751D4-5433-4B3F-B693-C9D39165CA38}" dt="2024-06-10T17:26:45.482" v="1728" actId="1076"/>
          <ac:spMkLst>
            <pc:docMk/>
            <pc:sldMk cId="2378828155" sldId="260"/>
            <ac:spMk id="21" creationId="{805BF1CD-2EC6-44F4-8AD8-25D9BD488B7A}"/>
          </ac:spMkLst>
        </pc:spChg>
        <pc:spChg chg="mod">
          <ac:chgData name="ZANGERL Maximilian" userId="c7e22172-a16f-4baf-bec0-e1486c4bdfb6" providerId="ADAL" clId="{047751D4-5433-4B3F-B693-C9D39165CA38}" dt="2024-06-10T17:26:45.482" v="1728" actId="1076"/>
          <ac:spMkLst>
            <pc:docMk/>
            <pc:sldMk cId="2378828155" sldId="260"/>
            <ac:spMk id="22" creationId="{842BC471-A2E1-4473-9B5A-6D7A21B6A881}"/>
          </ac:spMkLst>
        </pc:spChg>
        <pc:spChg chg="mod">
          <ac:chgData name="ZANGERL Maximilian" userId="c7e22172-a16f-4baf-bec0-e1486c4bdfb6" providerId="ADAL" clId="{047751D4-5433-4B3F-B693-C9D39165CA38}" dt="2024-06-10T17:26:45.482" v="1728" actId="1076"/>
          <ac:spMkLst>
            <pc:docMk/>
            <pc:sldMk cId="2378828155" sldId="260"/>
            <ac:spMk id="23" creationId="{5DF31FE0-F56B-494E-A42E-D2A3B4A5BE01}"/>
          </ac:spMkLst>
        </pc:spChg>
        <pc:spChg chg="mod">
          <ac:chgData name="ZANGERL Maximilian" userId="c7e22172-a16f-4baf-bec0-e1486c4bdfb6" providerId="ADAL" clId="{047751D4-5433-4B3F-B693-C9D39165CA38}" dt="2024-06-10T17:26:45.482" v="1728" actId="1076"/>
          <ac:spMkLst>
            <pc:docMk/>
            <pc:sldMk cId="2378828155" sldId="260"/>
            <ac:spMk id="24" creationId="{F59958C6-2B49-4E50-8050-97C6B6679AC1}"/>
          </ac:spMkLst>
        </pc:spChg>
        <pc:spChg chg="mod">
          <ac:chgData name="ZANGERL Maximilian" userId="c7e22172-a16f-4baf-bec0-e1486c4bdfb6" providerId="ADAL" clId="{047751D4-5433-4B3F-B693-C9D39165CA38}" dt="2024-06-10T17:25:47.088" v="1720" actId="20577"/>
          <ac:spMkLst>
            <pc:docMk/>
            <pc:sldMk cId="2378828155" sldId="260"/>
            <ac:spMk id="25" creationId="{BAE2F608-914C-4C3C-93D9-10B4F89F1DF8}"/>
          </ac:spMkLst>
        </pc:spChg>
        <pc:spChg chg="mod">
          <ac:chgData name="ZANGERL Maximilian" userId="c7e22172-a16f-4baf-bec0-e1486c4bdfb6" providerId="ADAL" clId="{047751D4-5433-4B3F-B693-C9D39165CA38}" dt="2024-06-10T17:26:48.462" v="1729" actId="1076"/>
          <ac:spMkLst>
            <pc:docMk/>
            <pc:sldMk cId="2378828155" sldId="260"/>
            <ac:spMk id="111" creationId="{CC9F3600-2711-4A49-8018-C4671B56159C}"/>
          </ac:spMkLst>
        </pc:spChg>
        <pc:picChg chg="mod">
          <ac:chgData name="ZANGERL Maximilian" userId="c7e22172-a16f-4baf-bec0-e1486c4bdfb6" providerId="ADAL" clId="{047751D4-5433-4B3F-B693-C9D39165CA38}" dt="2024-06-10T17:26:45.482" v="1728" actId="1076"/>
          <ac:picMkLst>
            <pc:docMk/>
            <pc:sldMk cId="2378828155" sldId="260"/>
            <ac:picMk id="74" creationId="{96133EF6-E5B3-48D4-B125-3DB8418D5651}"/>
          </ac:picMkLst>
        </pc:picChg>
        <pc:picChg chg="mod">
          <ac:chgData name="ZANGERL Maximilian" userId="c7e22172-a16f-4baf-bec0-e1486c4bdfb6" providerId="ADAL" clId="{047751D4-5433-4B3F-B693-C9D39165CA38}" dt="2024-06-10T17:26:45.482" v="1728" actId="1076"/>
          <ac:picMkLst>
            <pc:docMk/>
            <pc:sldMk cId="2378828155" sldId="260"/>
            <ac:picMk id="75" creationId="{5B57A567-220C-4397-939E-6693826CCA7A}"/>
          </ac:picMkLst>
        </pc:picChg>
        <pc:picChg chg="mod">
          <ac:chgData name="ZANGERL Maximilian" userId="c7e22172-a16f-4baf-bec0-e1486c4bdfb6" providerId="ADAL" clId="{047751D4-5433-4B3F-B693-C9D39165CA38}" dt="2024-06-10T17:26:45.482" v="1728" actId="1076"/>
          <ac:picMkLst>
            <pc:docMk/>
            <pc:sldMk cId="2378828155" sldId="260"/>
            <ac:picMk id="76" creationId="{0FA7962C-3AAE-40F0-8FDE-2ADF2BAC0318}"/>
          </ac:picMkLst>
        </pc:picChg>
        <pc:picChg chg="del mod">
          <ac:chgData name="ZANGERL Maximilian" userId="c7e22172-a16f-4baf-bec0-e1486c4bdfb6" providerId="ADAL" clId="{047751D4-5433-4B3F-B693-C9D39165CA38}" dt="2024-06-10T17:25:58.468" v="1722" actId="478"/>
          <ac:picMkLst>
            <pc:docMk/>
            <pc:sldMk cId="2378828155" sldId="260"/>
            <ac:picMk id="77" creationId="{D1E6E4D0-906D-4B29-A5A3-EDBA9E13B7A7}"/>
          </ac:picMkLst>
        </pc:picChg>
      </pc:sldChg>
      <pc:sldChg chg="del">
        <pc:chgData name="ZANGERL Maximilian" userId="c7e22172-a16f-4baf-bec0-e1486c4bdfb6" providerId="ADAL" clId="{047751D4-5433-4B3F-B693-C9D39165CA38}" dt="2024-06-10T17:27:07.538" v="1734" actId="47"/>
        <pc:sldMkLst>
          <pc:docMk/>
          <pc:sldMk cId="2093948892" sldId="262"/>
        </pc:sldMkLst>
      </pc:sldChg>
      <pc:sldChg chg="del">
        <pc:chgData name="ZANGERL Maximilian" userId="c7e22172-a16f-4baf-bec0-e1486c4bdfb6" providerId="ADAL" clId="{047751D4-5433-4B3F-B693-C9D39165CA38}" dt="2024-06-10T16:37:16.924" v="72" actId="47"/>
        <pc:sldMkLst>
          <pc:docMk/>
          <pc:sldMk cId="3678690325" sldId="263"/>
        </pc:sldMkLst>
      </pc:sldChg>
      <pc:sldChg chg="del">
        <pc:chgData name="ZANGERL Maximilian" userId="c7e22172-a16f-4baf-bec0-e1486c4bdfb6" providerId="ADAL" clId="{047751D4-5433-4B3F-B693-C9D39165CA38}" dt="2024-06-10T17:27:04.599" v="1732" actId="47"/>
        <pc:sldMkLst>
          <pc:docMk/>
          <pc:sldMk cId="3094425145" sldId="264"/>
        </pc:sldMkLst>
      </pc:sldChg>
      <pc:sldChg chg="del">
        <pc:chgData name="ZANGERL Maximilian" userId="c7e22172-a16f-4baf-bec0-e1486c4bdfb6" providerId="ADAL" clId="{047751D4-5433-4B3F-B693-C9D39165CA38}" dt="2024-06-10T16:37:09.868" v="71" actId="47"/>
        <pc:sldMkLst>
          <pc:docMk/>
          <pc:sldMk cId="1057146124" sldId="265"/>
        </pc:sldMkLst>
      </pc:sldChg>
      <pc:sldChg chg="del">
        <pc:chgData name="ZANGERL Maximilian" userId="c7e22172-a16f-4baf-bec0-e1486c4bdfb6" providerId="ADAL" clId="{047751D4-5433-4B3F-B693-C9D39165CA38}" dt="2024-06-10T16:37:07.458" v="70" actId="47"/>
        <pc:sldMkLst>
          <pc:docMk/>
          <pc:sldMk cId="3324314209" sldId="266"/>
        </pc:sldMkLst>
      </pc:sldChg>
      <pc:sldChg chg="del">
        <pc:chgData name="ZANGERL Maximilian" userId="c7e22172-a16f-4baf-bec0-e1486c4bdfb6" providerId="ADAL" clId="{047751D4-5433-4B3F-B693-C9D39165CA38}" dt="2024-06-10T17:27:05.711" v="1733" actId="47"/>
        <pc:sldMkLst>
          <pc:docMk/>
          <pc:sldMk cId="2372535189" sldId="267"/>
        </pc:sldMkLst>
      </pc:sldChg>
      <pc:sldChg chg="modSp add mod ord modNotesTx">
        <pc:chgData name="ZANGERL Maximilian" userId="c7e22172-a16f-4baf-bec0-e1486c4bdfb6" providerId="ADAL" clId="{047751D4-5433-4B3F-B693-C9D39165CA38}" dt="2024-06-10T21:16:24.896" v="2374"/>
        <pc:sldMkLst>
          <pc:docMk/>
          <pc:sldMk cId="3301029839" sldId="268"/>
        </pc:sldMkLst>
        <pc:spChg chg="mod">
          <ac:chgData name="ZANGERL Maximilian" userId="c7e22172-a16f-4baf-bec0-e1486c4bdfb6" providerId="ADAL" clId="{047751D4-5433-4B3F-B693-C9D39165CA38}" dt="2024-06-10T16:51:57.589" v="348" actId="20577"/>
          <ac:spMkLst>
            <pc:docMk/>
            <pc:sldMk cId="3301029839" sldId="268"/>
            <ac:spMk id="5" creationId="{239AC5B5-DBFF-474A-8D9B-1133B9C0066D}"/>
          </ac:spMkLst>
        </pc:spChg>
        <pc:spChg chg="mod">
          <ac:chgData name="ZANGERL Maximilian" userId="c7e22172-a16f-4baf-bec0-e1486c4bdfb6" providerId="ADAL" clId="{047751D4-5433-4B3F-B693-C9D39165CA38}" dt="2024-06-10T17:34:09.862" v="2064" actId="20577"/>
          <ac:spMkLst>
            <pc:docMk/>
            <pc:sldMk cId="3301029839" sldId="268"/>
            <ac:spMk id="6" creationId="{5150278A-C855-49FF-BCD2-7E6BD3F90529}"/>
          </ac:spMkLst>
        </pc:spChg>
        <pc:spChg chg="mod">
          <ac:chgData name="ZANGERL Maximilian" userId="c7e22172-a16f-4baf-bec0-e1486c4bdfb6" providerId="ADAL" clId="{047751D4-5433-4B3F-B693-C9D39165CA38}" dt="2024-06-10T16:56:16.699" v="574" actId="14100"/>
          <ac:spMkLst>
            <pc:docMk/>
            <pc:sldMk cId="3301029839" sldId="268"/>
            <ac:spMk id="23" creationId="{2052F5BA-C743-4F56-BF96-3A70DB7B29D8}"/>
          </ac:spMkLst>
        </pc:spChg>
        <pc:spChg chg="mod">
          <ac:chgData name="ZANGERL Maximilian" userId="c7e22172-a16f-4baf-bec0-e1486c4bdfb6" providerId="ADAL" clId="{047751D4-5433-4B3F-B693-C9D39165CA38}" dt="2024-06-10T16:52:33.099" v="432" actId="20577"/>
          <ac:spMkLst>
            <pc:docMk/>
            <pc:sldMk cId="3301029839" sldId="268"/>
            <ac:spMk id="24" creationId="{0BA3A285-1B6B-47C7-A879-444362C4EFED}"/>
          </ac:spMkLst>
        </pc:spChg>
        <pc:spChg chg="mod">
          <ac:chgData name="ZANGERL Maximilian" userId="c7e22172-a16f-4baf-bec0-e1486c4bdfb6" providerId="ADAL" clId="{047751D4-5433-4B3F-B693-C9D39165CA38}" dt="2024-06-10T16:56:21.967" v="576" actId="14100"/>
          <ac:spMkLst>
            <pc:docMk/>
            <pc:sldMk cId="3301029839" sldId="268"/>
            <ac:spMk id="25" creationId="{44B3A6EF-74CD-4CC3-BB15-24EAF0291D3A}"/>
          </ac:spMkLst>
        </pc:spChg>
        <pc:spChg chg="mod">
          <ac:chgData name="ZANGERL Maximilian" userId="c7e22172-a16f-4baf-bec0-e1486c4bdfb6" providerId="ADAL" clId="{047751D4-5433-4B3F-B693-C9D39165CA38}" dt="2024-06-10T16:55:02.962" v="486" actId="20577"/>
          <ac:spMkLst>
            <pc:docMk/>
            <pc:sldMk cId="3301029839" sldId="268"/>
            <ac:spMk id="33" creationId="{6408E2D6-75F9-4B6D-83C6-E5C1D0785788}"/>
          </ac:spMkLst>
        </pc:spChg>
        <pc:spChg chg="mod">
          <ac:chgData name="ZANGERL Maximilian" userId="c7e22172-a16f-4baf-bec0-e1486c4bdfb6" providerId="ADAL" clId="{047751D4-5433-4B3F-B693-C9D39165CA38}" dt="2024-06-10T16:55:29.956" v="556" actId="20577"/>
          <ac:spMkLst>
            <pc:docMk/>
            <pc:sldMk cId="3301029839" sldId="268"/>
            <ac:spMk id="34" creationId="{53AB9469-72E1-430D-8BF6-AEEEBDE86C7B}"/>
          </ac:spMkLst>
        </pc:spChg>
        <pc:spChg chg="mod">
          <ac:chgData name="ZANGERL Maximilian" userId="c7e22172-a16f-4baf-bec0-e1486c4bdfb6" providerId="ADAL" clId="{047751D4-5433-4B3F-B693-C9D39165CA38}" dt="2024-06-10T17:01:06.258" v="967" actId="27636"/>
          <ac:spMkLst>
            <pc:docMk/>
            <pc:sldMk cId="3301029839" sldId="268"/>
            <ac:spMk id="35" creationId="{83F37B6A-147E-428A-8A0A-66906B67C611}"/>
          </ac:spMkLst>
        </pc:spChg>
        <pc:spChg chg="mod">
          <ac:chgData name="ZANGERL Maximilian" userId="c7e22172-a16f-4baf-bec0-e1486c4bdfb6" providerId="ADAL" clId="{047751D4-5433-4B3F-B693-C9D39165CA38}" dt="2024-06-10T17:26:57.776" v="1731"/>
          <ac:spMkLst>
            <pc:docMk/>
            <pc:sldMk cId="3301029839" sldId="268"/>
            <ac:spMk id="36" creationId="{2138E7D7-EAED-45BA-8679-6A7129C1370B}"/>
          </ac:spMkLst>
        </pc:spChg>
        <pc:spChg chg="mod">
          <ac:chgData name="ZANGERL Maximilian" userId="c7e22172-a16f-4baf-bec0-e1486c4bdfb6" providerId="ADAL" clId="{047751D4-5433-4B3F-B693-C9D39165CA38}" dt="2024-06-10T17:28:03.285" v="1751"/>
          <ac:spMkLst>
            <pc:docMk/>
            <pc:sldMk cId="3301029839" sldId="268"/>
            <ac:spMk id="37" creationId="{4257A396-7594-402C-B2A9-4678A0607CF5}"/>
          </ac:spMkLst>
        </pc:spChg>
      </pc:sldChg>
      <pc:sldChg chg="del">
        <pc:chgData name="ZANGERL Maximilian" userId="c7e22172-a16f-4baf-bec0-e1486c4bdfb6" providerId="ADAL" clId="{047751D4-5433-4B3F-B693-C9D39165CA38}" dt="2024-06-10T16:34:57.945" v="18" actId="2696"/>
        <pc:sldMkLst>
          <pc:docMk/>
          <pc:sldMk cId="3313535378" sldId="268"/>
        </pc:sldMkLst>
      </pc:sldChg>
      <pc:sldChg chg="del">
        <pc:chgData name="ZANGERL Maximilian" userId="c7e22172-a16f-4baf-bec0-e1486c4bdfb6" providerId="ADAL" clId="{047751D4-5433-4B3F-B693-C9D39165CA38}" dt="2024-06-10T16:36:53.477" v="69" actId="47"/>
        <pc:sldMkLst>
          <pc:docMk/>
          <pc:sldMk cId="1433309288" sldId="269"/>
        </pc:sldMkLst>
      </pc:sldChg>
      <pc:sldChg chg="del">
        <pc:chgData name="ZANGERL Maximilian" userId="c7e22172-a16f-4baf-bec0-e1486c4bdfb6" providerId="ADAL" clId="{047751D4-5433-4B3F-B693-C9D39165CA38}" dt="2024-06-10T16:36:51.533" v="68" actId="47"/>
        <pc:sldMkLst>
          <pc:docMk/>
          <pc:sldMk cId="2292769164" sldId="270"/>
        </pc:sldMkLst>
      </pc:sldChg>
      <pc:sldChg chg="del">
        <pc:chgData name="ZANGERL Maximilian" userId="c7e22172-a16f-4baf-bec0-e1486c4bdfb6" providerId="ADAL" clId="{047751D4-5433-4B3F-B693-C9D39165CA38}" dt="2024-06-10T16:36:48.315" v="67" actId="47"/>
        <pc:sldMkLst>
          <pc:docMk/>
          <pc:sldMk cId="3168340832" sldId="271"/>
        </pc:sldMkLst>
      </pc:sldChg>
      <pc:sldChg chg="addSp delSp modSp mod ord modNotesTx">
        <pc:chgData name="ZANGERL Maximilian" userId="c7e22172-a16f-4baf-bec0-e1486c4bdfb6" providerId="ADAL" clId="{047751D4-5433-4B3F-B693-C9D39165CA38}" dt="2024-06-10T22:02:01.888" v="2459"/>
        <pc:sldMkLst>
          <pc:docMk/>
          <pc:sldMk cId="1001964732" sldId="272"/>
        </pc:sldMkLst>
        <pc:spChg chg="add del mod">
          <ac:chgData name="ZANGERL Maximilian" userId="c7e22172-a16f-4baf-bec0-e1486c4bdfb6" providerId="ADAL" clId="{047751D4-5433-4B3F-B693-C9D39165CA38}" dt="2024-06-10T16:38:01.138" v="83" actId="478"/>
          <ac:spMkLst>
            <pc:docMk/>
            <pc:sldMk cId="1001964732" sldId="272"/>
            <ac:spMk id="3" creationId="{BD35E352-7320-1B09-8A77-EEBAF7DC4B47}"/>
          </ac:spMkLst>
        </pc:spChg>
        <pc:spChg chg="add del mod">
          <ac:chgData name="ZANGERL Maximilian" userId="c7e22172-a16f-4baf-bec0-e1486c4bdfb6" providerId="ADAL" clId="{047751D4-5433-4B3F-B693-C9D39165CA38}" dt="2024-06-10T21:41:37.856" v="2406" actId="478"/>
          <ac:spMkLst>
            <pc:docMk/>
            <pc:sldMk cId="1001964732" sldId="272"/>
            <ac:spMk id="5" creationId="{16075D27-5B4C-A4BB-FAB1-A78E10489A11}"/>
          </ac:spMkLst>
        </pc:spChg>
        <pc:spChg chg="add del mod">
          <ac:chgData name="ZANGERL Maximilian" userId="c7e22172-a16f-4baf-bec0-e1486c4bdfb6" providerId="ADAL" clId="{047751D4-5433-4B3F-B693-C9D39165CA38}" dt="2024-06-10T16:38:00.653" v="82" actId="478"/>
          <ac:spMkLst>
            <pc:docMk/>
            <pc:sldMk cId="1001964732" sldId="272"/>
            <ac:spMk id="5" creationId="{CC380213-85C8-BE77-DC8D-87865A9584C8}"/>
          </ac:spMkLst>
        </pc:spChg>
        <pc:spChg chg="add del mod">
          <ac:chgData name="ZANGERL Maximilian" userId="c7e22172-a16f-4baf-bec0-e1486c4bdfb6" providerId="ADAL" clId="{047751D4-5433-4B3F-B693-C9D39165CA38}" dt="2024-06-10T17:47:09.985" v="2192" actId="478"/>
          <ac:spMkLst>
            <pc:docMk/>
            <pc:sldMk cId="1001964732" sldId="272"/>
            <ac:spMk id="6" creationId="{ECD612B0-CA10-4130-B168-DF81E13876EC}"/>
          </ac:spMkLst>
        </pc:spChg>
        <pc:spChg chg="add del mod">
          <ac:chgData name="ZANGERL Maximilian" userId="c7e22172-a16f-4baf-bec0-e1486c4bdfb6" providerId="ADAL" clId="{047751D4-5433-4B3F-B693-C9D39165CA38}" dt="2024-06-10T21:41:36.612" v="2401" actId="478"/>
          <ac:spMkLst>
            <pc:docMk/>
            <pc:sldMk cId="1001964732" sldId="272"/>
            <ac:spMk id="7" creationId="{0948D575-A04E-55BE-8308-D5A9852036F6}"/>
          </ac:spMkLst>
        </pc:spChg>
        <pc:spChg chg="add del mod">
          <ac:chgData name="ZANGERL Maximilian" userId="c7e22172-a16f-4baf-bec0-e1486c4bdfb6" providerId="ADAL" clId="{047751D4-5433-4B3F-B693-C9D39165CA38}" dt="2024-06-10T17:47:11.496" v="2193" actId="478"/>
          <ac:spMkLst>
            <pc:docMk/>
            <pc:sldMk cId="1001964732" sldId="272"/>
            <ac:spMk id="7" creationId="{4A624D75-824F-4CC8-9323-2E23CB884A56}"/>
          </ac:spMkLst>
        </pc:spChg>
        <pc:spChg chg="add del mod">
          <ac:chgData name="ZANGERL Maximilian" userId="c7e22172-a16f-4baf-bec0-e1486c4bdfb6" providerId="ADAL" clId="{047751D4-5433-4B3F-B693-C9D39165CA38}" dt="2024-06-10T16:37:54.246" v="81" actId="478"/>
          <ac:spMkLst>
            <pc:docMk/>
            <pc:sldMk cId="1001964732" sldId="272"/>
            <ac:spMk id="9" creationId="{6B930195-6123-6A82-E5F5-7B38F3EC750B}"/>
          </ac:spMkLst>
        </pc:spChg>
        <pc:spChg chg="add del mod">
          <ac:chgData name="ZANGERL Maximilian" userId="c7e22172-a16f-4baf-bec0-e1486c4bdfb6" providerId="ADAL" clId="{047751D4-5433-4B3F-B693-C9D39165CA38}" dt="2024-06-10T17:46:42.737" v="2181" actId="478"/>
          <ac:spMkLst>
            <pc:docMk/>
            <pc:sldMk cId="1001964732" sldId="272"/>
            <ac:spMk id="10" creationId="{23DFFA70-D6AF-D8F6-413B-ABC716BBFD97}"/>
          </ac:spMkLst>
        </pc:spChg>
        <pc:spChg chg="mod">
          <ac:chgData name="ZANGERL Maximilian" userId="c7e22172-a16f-4baf-bec0-e1486c4bdfb6" providerId="ADAL" clId="{047751D4-5433-4B3F-B693-C9D39165CA38}" dt="2024-06-10T17:53:20.152" v="2244" actId="1076"/>
          <ac:spMkLst>
            <pc:docMk/>
            <pc:sldMk cId="1001964732" sldId="272"/>
            <ac:spMk id="11" creationId="{F72949CD-9D3F-427D-B9F4-D4BC669A1EBC}"/>
          </ac:spMkLst>
        </pc:spChg>
        <pc:spChg chg="mod">
          <ac:chgData name="ZANGERL Maximilian" userId="c7e22172-a16f-4baf-bec0-e1486c4bdfb6" providerId="ADAL" clId="{047751D4-5433-4B3F-B693-C9D39165CA38}" dt="2024-06-10T22:02:01.888" v="2459"/>
          <ac:spMkLst>
            <pc:docMk/>
            <pc:sldMk cId="1001964732" sldId="272"/>
            <ac:spMk id="12" creationId="{C2135DE6-D742-4873-90DE-D377ACDAC2CF}"/>
          </ac:spMkLst>
        </pc:spChg>
        <pc:spChg chg="mod">
          <ac:chgData name="ZANGERL Maximilian" userId="c7e22172-a16f-4baf-bec0-e1486c4bdfb6" providerId="ADAL" clId="{047751D4-5433-4B3F-B693-C9D39165CA38}" dt="2024-06-10T17:53:20.152" v="2244" actId="1076"/>
          <ac:spMkLst>
            <pc:docMk/>
            <pc:sldMk cId="1001964732" sldId="272"/>
            <ac:spMk id="13" creationId="{47B3AD41-1FE5-49CB-8A4E-D4849B52B19A}"/>
          </ac:spMkLst>
        </pc:spChg>
        <pc:spChg chg="mod">
          <ac:chgData name="ZANGERL Maximilian" userId="c7e22172-a16f-4baf-bec0-e1486c4bdfb6" providerId="ADAL" clId="{047751D4-5433-4B3F-B693-C9D39165CA38}" dt="2024-06-10T21:47:39.688" v="2429" actId="20577"/>
          <ac:spMkLst>
            <pc:docMk/>
            <pc:sldMk cId="1001964732" sldId="272"/>
            <ac:spMk id="14" creationId="{0DF2FA86-F417-4CF1-AA96-86CEC9266FA3}"/>
          </ac:spMkLst>
        </pc:spChg>
        <pc:spChg chg="del mod">
          <ac:chgData name="ZANGERL Maximilian" userId="c7e22172-a16f-4baf-bec0-e1486c4bdfb6" providerId="ADAL" clId="{047751D4-5433-4B3F-B693-C9D39165CA38}" dt="2024-06-10T17:46:50.432" v="2185" actId="478"/>
          <ac:spMkLst>
            <pc:docMk/>
            <pc:sldMk cId="1001964732" sldId="272"/>
            <ac:spMk id="15" creationId="{02A02D31-8F04-4F7D-80D7-63235BCF72C4}"/>
          </ac:spMkLst>
        </pc:spChg>
        <pc:spChg chg="del">
          <ac:chgData name="ZANGERL Maximilian" userId="c7e22172-a16f-4baf-bec0-e1486c4bdfb6" providerId="ADAL" clId="{047751D4-5433-4B3F-B693-C9D39165CA38}" dt="2024-06-10T17:46:48.588" v="2184" actId="478"/>
          <ac:spMkLst>
            <pc:docMk/>
            <pc:sldMk cId="1001964732" sldId="272"/>
            <ac:spMk id="16" creationId="{6FB54806-880A-4646-9759-138039CF74A6}"/>
          </ac:spMkLst>
        </pc:spChg>
        <pc:spChg chg="mod">
          <ac:chgData name="ZANGERL Maximilian" userId="c7e22172-a16f-4baf-bec0-e1486c4bdfb6" providerId="ADAL" clId="{047751D4-5433-4B3F-B693-C9D39165CA38}" dt="2024-06-10T17:26:55.847" v="1730"/>
          <ac:spMkLst>
            <pc:docMk/>
            <pc:sldMk cId="1001964732" sldId="272"/>
            <ac:spMk id="17" creationId="{5DC0D5E1-22A2-4B34-B1D7-2B7B67AB5BAE}"/>
          </ac:spMkLst>
        </pc:spChg>
        <pc:spChg chg="mod">
          <ac:chgData name="ZANGERL Maximilian" userId="c7e22172-a16f-4baf-bec0-e1486c4bdfb6" providerId="ADAL" clId="{047751D4-5433-4B3F-B693-C9D39165CA38}" dt="2024-06-10T17:27:58.952" v="1750" actId="20577"/>
          <ac:spMkLst>
            <pc:docMk/>
            <pc:sldMk cId="1001964732" sldId="272"/>
            <ac:spMk id="18" creationId="{EECE930A-E403-4C63-82E5-F7F84990A384}"/>
          </ac:spMkLst>
        </pc:spChg>
        <pc:spChg chg="add del mod">
          <ac:chgData name="ZANGERL Maximilian" userId="c7e22172-a16f-4baf-bec0-e1486c4bdfb6" providerId="ADAL" clId="{047751D4-5433-4B3F-B693-C9D39165CA38}" dt="2024-06-10T17:46:54.175" v="2187" actId="478"/>
          <ac:spMkLst>
            <pc:docMk/>
            <pc:sldMk cId="1001964732" sldId="272"/>
            <ac:spMk id="22" creationId="{E295037C-2B24-10DE-91A2-F1F7B7F0A396}"/>
          </ac:spMkLst>
        </pc:spChg>
        <pc:spChg chg="add del mod">
          <ac:chgData name="ZANGERL Maximilian" userId="c7e22172-a16f-4baf-bec0-e1486c4bdfb6" providerId="ADAL" clId="{047751D4-5433-4B3F-B693-C9D39165CA38}" dt="2024-06-10T17:46:52.377" v="2186" actId="478"/>
          <ac:spMkLst>
            <pc:docMk/>
            <pc:sldMk cId="1001964732" sldId="272"/>
            <ac:spMk id="26" creationId="{E95CD380-DD4A-AF27-4962-526C5D906596}"/>
          </ac:spMkLst>
        </pc:spChg>
        <pc:spChg chg="add del mod">
          <ac:chgData name="ZANGERL Maximilian" userId="c7e22172-a16f-4baf-bec0-e1486c4bdfb6" providerId="ADAL" clId="{047751D4-5433-4B3F-B693-C9D39165CA38}" dt="2024-06-10T17:47:07.128" v="2191" actId="478"/>
          <ac:spMkLst>
            <pc:docMk/>
            <pc:sldMk cId="1001964732" sldId="272"/>
            <ac:spMk id="29" creationId="{FA7A9495-0096-28CE-A72C-8963BA370A45}"/>
          </ac:spMkLst>
        </pc:spChg>
        <pc:spChg chg="add del">
          <ac:chgData name="ZANGERL Maximilian" userId="c7e22172-a16f-4baf-bec0-e1486c4bdfb6" providerId="ADAL" clId="{047751D4-5433-4B3F-B693-C9D39165CA38}" dt="2024-06-10T17:47:31.596" v="2195" actId="478"/>
          <ac:spMkLst>
            <pc:docMk/>
            <pc:sldMk cId="1001964732" sldId="272"/>
            <ac:spMk id="30" creationId="{E4455EDC-08C9-8607-0556-EB5695CB511F}"/>
          </ac:spMkLst>
        </pc:spChg>
        <pc:spChg chg="add del mod">
          <ac:chgData name="ZANGERL Maximilian" userId="c7e22172-a16f-4baf-bec0-e1486c4bdfb6" providerId="ADAL" clId="{047751D4-5433-4B3F-B693-C9D39165CA38}" dt="2024-06-10T17:51:05.979" v="2224" actId="21"/>
          <ac:spMkLst>
            <pc:docMk/>
            <pc:sldMk cId="1001964732" sldId="272"/>
            <ac:spMk id="31" creationId="{F9EFE429-0204-DDEF-BBDF-1980BE64DA30}"/>
          </ac:spMkLst>
        </pc:spChg>
        <pc:spChg chg="add del mod">
          <ac:chgData name="ZANGERL Maximilian" userId="c7e22172-a16f-4baf-bec0-e1486c4bdfb6" providerId="ADAL" clId="{047751D4-5433-4B3F-B693-C9D39165CA38}" dt="2024-06-10T17:53:11.213" v="2243" actId="478"/>
          <ac:spMkLst>
            <pc:docMk/>
            <pc:sldMk cId="1001964732" sldId="272"/>
            <ac:spMk id="32" creationId="{F4033580-50CB-6689-15A8-71DBBE7408AD}"/>
          </ac:spMkLst>
        </pc:spChg>
        <pc:spChg chg="add mod ord">
          <ac:chgData name="ZANGERL Maximilian" userId="c7e22172-a16f-4baf-bec0-e1486c4bdfb6" providerId="ADAL" clId="{047751D4-5433-4B3F-B693-C9D39165CA38}" dt="2024-06-10T17:53:05.315" v="2241" actId="167"/>
          <ac:spMkLst>
            <pc:docMk/>
            <pc:sldMk cId="1001964732" sldId="272"/>
            <ac:spMk id="33" creationId="{F9EFE429-0204-DDEF-BBDF-1980BE64DA30}"/>
          </ac:spMkLst>
        </pc:spChg>
        <pc:spChg chg="add mod">
          <ac:chgData name="ZANGERL Maximilian" userId="c7e22172-a16f-4baf-bec0-e1486c4bdfb6" providerId="ADAL" clId="{047751D4-5433-4B3F-B693-C9D39165CA38}" dt="2024-06-10T17:59:38.498" v="2305"/>
          <ac:spMkLst>
            <pc:docMk/>
            <pc:sldMk cId="1001964732" sldId="272"/>
            <ac:spMk id="35" creationId="{DBFF07F3-4467-FE48-11AB-718D006E4614}"/>
          </ac:spMkLst>
        </pc:spChg>
        <pc:spChg chg="mod">
          <ac:chgData name="ZANGERL Maximilian" userId="c7e22172-a16f-4baf-bec0-e1486c4bdfb6" providerId="ADAL" clId="{047751D4-5433-4B3F-B693-C9D39165CA38}" dt="2024-06-10T17:53:07.823" v="2242" actId="1076"/>
          <ac:spMkLst>
            <pc:docMk/>
            <pc:sldMk cId="1001964732" sldId="272"/>
            <ac:spMk id="49" creationId="{4B590098-81C1-4249-B3A2-EA9785C89F87}"/>
          </ac:spMkLst>
        </pc:spChg>
        <pc:graphicFrameChg chg="add mod">
          <ac:chgData name="ZANGERL Maximilian" userId="c7e22172-a16f-4baf-bec0-e1486c4bdfb6" providerId="ADAL" clId="{047751D4-5433-4B3F-B693-C9D39165CA38}" dt="2024-06-10T17:59:37.240" v="2304"/>
          <ac:graphicFrameMkLst>
            <pc:docMk/>
            <pc:sldMk cId="1001964732" sldId="272"/>
            <ac:graphicFrameMk id="34" creationId="{B4E741ED-2078-ECBD-35DB-7E07DF0EB3E5}"/>
          </ac:graphicFrameMkLst>
        </pc:graphicFrameChg>
        <pc:picChg chg="add del mod">
          <ac:chgData name="ZANGERL Maximilian" userId="c7e22172-a16f-4baf-bec0-e1486c4bdfb6" providerId="ADAL" clId="{047751D4-5433-4B3F-B693-C9D39165CA38}" dt="2024-06-10T21:39:04.698" v="2377" actId="478"/>
          <ac:picMkLst>
            <pc:docMk/>
            <pc:sldMk cId="1001964732" sldId="272"/>
            <ac:picMk id="2" creationId="{22F05603-0B3F-0943-300D-8CB9BE97AA18}"/>
          </ac:picMkLst>
        </pc:picChg>
        <pc:picChg chg="add del mod modCrop">
          <ac:chgData name="ZANGERL Maximilian" userId="c7e22172-a16f-4baf-bec0-e1486c4bdfb6" providerId="ADAL" clId="{047751D4-5433-4B3F-B693-C9D39165CA38}" dt="2024-06-10T21:41:40.534" v="2408" actId="478"/>
          <ac:picMkLst>
            <pc:docMk/>
            <pc:sldMk cId="1001964732" sldId="272"/>
            <ac:picMk id="3" creationId="{0199C2E4-950D-A195-1885-9CE340CC95E1}"/>
          </ac:picMkLst>
        </pc:picChg>
        <pc:picChg chg="add mod">
          <ac:chgData name="ZANGERL Maximilian" userId="c7e22172-a16f-4baf-bec0-e1486c4bdfb6" providerId="ADAL" clId="{047751D4-5433-4B3F-B693-C9D39165CA38}" dt="2024-06-10T21:41:36.139" v="2400" actId="931"/>
          <ac:picMkLst>
            <pc:docMk/>
            <pc:sldMk cId="1001964732" sldId="272"/>
            <ac:picMk id="9" creationId="{C42F7490-BCE7-6EBB-E5EB-C877A026668F}"/>
          </ac:picMkLst>
        </pc:picChg>
        <pc:picChg chg="add del">
          <ac:chgData name="ZANGERL Maximilian" userId="c7e22172-a16f-4baf-bec0-e1486c4bdfb6" providerId="ADAL" clId="{047751D4-5433-4B3F-B693-C9D39165CA38}" dt="2024-06-10T17:46:56.431" v="2188" actId="478"/>
          <ac:picMkLst>
            <pc:docMk/>
            <pc:sldMk cId="1001964732" sldId="272"/>
            <ac:picMk id="21" creationId="{7B3A7BB2-D754-4C1F-BBD1-08ACE735E49E}"/>
          </ac:picMkLst>
        </pc:picChg>
        <pc:picChg chg="add del mod modCrop">
          <ac:chgData name="ZANGERL Maximilian" userId="c7e22172-a16f-4baf-bec0-e1486c4bdfb6" providerId="ADAL" clId="{047751D4-5433-4B3F-B693-C9D39165CA38}" dt="2024-06-10T21:42:05.593" v="2414" actId="14100"/>
          <ac:picMkLst>
            <pc:docMk/>
            <pc:sldMk cId="1001964732" sldId="272"/>
            <ac:picMk id="23" creationId="{5008DFBC-FDF6-43E4-ACE9-92DFEA05B14F}"/>
          </ac:picMkLst>
        </pc:picChg>
        <pc:picChg chg="add del mod">
          <ac:chgData name="ZANGERL Maximilian" userId="c7e22172-a16f-4baf-bec0-e1486c4bdfb6" providerId="ADAL" clId="{047751D4-5433-4B3F-B693-C9D39165CA38}" dt="2024-06-10T21:42:14.110" v="2415" actId="14826"/>
          <ac:picMkLst>
            <pc:docMk/>
            <pc:sldMk cId="1001964732" sldId="272"/>
            <ac:picMk id="25" creationId="{1CBBE1EF-8A0E-4660-93D4-16195F55622A}"/>
          </ac:picMkLst>
        </pc:picChg>
        <pc:picChg chg="del">
          <ac:chgData name="ZANGERL Maximilian" userId="c7e22172-a16f-4baf-bec0-e1486c4bdfb6" providerId="ADAL" clId="{047751D4-5433-4B3F-B693-C9D39165CA38}" dt="2024-06-10T17:46:45.291" v="2182" actId="478"/>
          <ac:picMkLst>
            <pc:docMk/>
            <pc:sldMk cId="1001964732" sldId="272"/>
            <ac:picMk id="27" creationId="{61636076-17B6-4189-9E02-9522B5D845A5}"/>
          </ac:picMkLst>
        </pc:picChg>
      </pc:sldChg>
      <pc:sldChg chg="del">
        <pc:chgData name="ZANGERL Maximilian" userId="c7e22172-a16f-4baf-bec0-e1486c4bdfb6" providerId="ADAL" clId="{047751D4-5433-4B3F-B693-C9D39165CA38}" dt="2024-06-10T16:36:47" v="66" actId="47"/>
        <pc:sldMkLst>
          <pc:docMk/>
          <pc:sldMk cId="3931451743" sldId="273"/>
        </pc:sldMkLst>
      </pc:sldChg>
      <pc:sldChg chg="del">
        <pc:chgData name="ZANGERL Maximilian" userId="c7e22172-a16f-4baf-bec0-e1486c4bdfb6" providerId="ADAL" clId="{047751D4-5433-4B3F-B693-C9D39165CA38}" dt="2024-06-10T16:36:45.267" v="65" actId="47"/>
        <pc:sldMkLst>
          <pc:docMk/>
          <pc:sldMk cId="423171115" sldId="274"/>
        </pc:sldMkLst>
      </pc:sldChg>
      <pc:sldChg chg="del">
        <pc:chgData name="ZANGERL Maximilian" userId="c7e22172-a16f-4baf-bec0-e1486c4bdfb6" providerId="ADAL" clId="{047751D4-5433-4B3F-B693-C9D39165CA38}" dt="2024-06-10T16:36:45.267" v="65" actId="47"/>
        <pc:sldMkLst>
          <pc:docMk/>
          <pc:sldMk cId="1987845210" sldId="275"/>
        </pc:sldMkLst>
      </pc:sldChg>
      <pc:sldChg chg="addSp delSp modSp mod">
        <pc:chgData name="ZANGERL Maximilian" userId="c7e22172-a16f-4baf-bec0-e1486c4bdfb6" providerId="ADAL" clId="{047751D4-5433-4B3F-B693-C9D39165CA38}" dt="2024-06-10T18:07:14.714" v="2372" actId="1076"/>
        <pc:sldMkLst>
          <pc:docMk/>
          <pc:sldMk cId="1505696902" sldId="276"/>
        </pc:sldMkLst>
        <pc:spChg chg="add del mod">
          <ac:chgData name="ZANGERL Maximilian" userId="c7e22172-a16f-4baf-bec0-e1486c4bdfb6" providerId="ADAL" clId="{047751D4-5433-4B3F-B693-C9D39165CA38}" dt="2024-06-10T18:07:00.258" v="2369" actId="478"/>
          <ac:spMkLst>
            <pc:docMk/>
            <pc:sldMk cId="1505696902" sldId="276"/>
            <ac:spMk id="3" creationId="{54E4D286-D38B-1DEE-B240-F15BB49649CF}"/>
          </ac:spMkLst>
        </pc:spChg>
        <pc:spChg chg="mod">
          <ac:chgData name="ZANGERL Maximilian" userId="c7e22172-a16f-4baf-bec0-e1486c4bdfb6" providerId="ADAL" clId="{047751D4-5433-4B3F-B693-C9D39165CA38}" dt="2024-06-10T18:07:14.714" v="2372" actId="1076"/>
          <ac:spMkLst>
            <pc:docMk/>
            <pc:sldMk cId="1505696902" sldId="276"/>
            <ac:spMk id="9" creationId="{0D4FE13D-FAFA-49AC-A113-E917401DD9C2}"/>
          </ac:spMkLst>
        </pc:spChg>
        <pc:spChg chg="mod">
          <ac:chgData name="ZANGERL Maximilian" userId="c7e22172-a16f-4baf-bec0-e1486c4bdfb6" providerId="ADAL" clId="{047751D4-5433-4B3F-B693-C9D39165CA38}" dt="2024-06-10T17:27:41.998" v="1736"/>
          <ac:spMkLst>
            <pc:docMk/>
            <pc:sldMk cId="1505696902" sldId="276"/>
            <ac:spMk id="10" creationId="{66152713-A6DC-4A10-9404-2F7F1F4B1AB9}"/>
          </ac:spMkLst>
        </pc:spChg>
        <pc:spChg chg="mod">
          <ac:chgData name="ZANGERL Maximilian" userId="c7e22172-a16f-4baf-bec0-e1486c4bdfb6" providerId="ADAL" clId="{047751D4-5433-4B3F-B693-C9D39165CA38}" dt="2024-06-10T17:28:16.188" v="1755"/>
          <ac:spMkLst>
            <pc:docMk/>
            <pc:sldMk cId="1505696902" sldId="276"/>
            <ac:spMk id="11" creationId="{313ACD80-E8DD-409F-A517-A832D3421C83}"/>
          </ac:spMkLst>
        </pc:spChg>
        <pc:spChg chg="mod">
          <ac:chgData name="ZANGERL Maximilian" userId="c7e22172-a16f-4baf-bec0-e1486c4bdfb6" providerId="ADAL" clId="{047751D4-5433-4B3F-B693-C9D39165CA38}" dt="2024-06-10T18:07:09.479" v="2371" actId="1076"/>
          <ac:spMkLst>
            <pc:docMk/>
            <pc:sldMk cId="1505696902" sldId="276"/>
            <ac:spMk id="15" creationId="{FE60C9E5-E020-489F-8A9F-BCBE2A0C3BBC}"/>
          </ac:spMkLst>
        </pc:spChg>
        <pc:picChg chg="add mod ord">
          <ac:chgData name="ZANGERL Maximilian" userId="c7e22172-a16f-4baf-bec0-e1486c4bdfb6" providerId="ADAL" clId="{047751D4-5433-4B3F-B693-C9D39165CA38}" dt="2024-06-10T18:07:05.150" v="2370" actId="1076"/>
          <ac:picMkLst>
            <pc:docMk/>
            <pc:sldMk cId="1505696902" sldId="276"/>
            <ac:picMk id="5" creationId="{52D6A82A-5638-29AC-2E73-3F3970D1393F}"/>
          </ac:picMkLst>
        </pc:picChg>
        <pc:picChg chg="del">
          <ac:chgData name="ZANGERL Maximilian" userId="c7e22172-a16f-4baf-bec0-e1486c4bdfb6" providerId="ADAL" clId="{047751D4-5433-4B3F-B693-C9D39165CA38}" dt="2024-06-10T18:06:39.569" v="2360" actId="478"/>
          <ac:picMkLst>
            <pc:docMk/>
            <pc:sldMk cId="1505696902" sldId="276"/>
            <ac:picMk id="14" creationId="{1959E133-823F-48B7-89C9-820E4A34383A}"/>
          </ac:picMkLst>
        </pc:picChg>
      </pc:sldChg>
      <pc:sldChg chg="del">
        <pc:chgData name="ZANGERL Maximilian" userId="c7e22172-a16f-4baf-bec0-e1486c4bdfb6" providerId="ADAL" clId="{047751D4-5433-4B3F-B693-C9D39165CA38}" dt="2024-06-10T16:37:20.548" v="73" actId="47"/>
        <pc:sldMkLst>
          <pc:docMk/>
          <pc:sldMk cId="3474899755" sldId="27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839055-949B-4380-A9BF-C76F7222AE5D}" type="datetime1">
              <a:rPr lang="de-DE" smtClean="0"/>
              <a:t>11.06.2024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A717B-B607-40B5-815A-5FB8992088E4}" type="datetime1">
              <a:rPr lang="de-DE" smtClean="0"/>
              <a:pPr/>
              <a:t>11.06.2024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039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Valentin: Design, Coding</a:t>
            </a:r>
          </a:p>
          <a:p>
            <a:r>
              <a:rPr lang="de-AT" dirty="0"/>
              <a:t>Max: </a:t>
            </a:r>
            <a:r>
              <a:rPr lang="de-AT" dirty="0" err="1"/>
              <a:t>Projektmanagment</a:t>
            </a:r>
            <a:r>
              <a:rPr lang="de-AT" dirty="0"/>
              <a:t>, Coding, Databases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348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Flexibel, denn wir haben z.B. Server Connection Dazu gemacht, Statistiken, About, Contact and Agreements</a:t>
            </a:r>
          </a:p>
          <a:p>
            <a:r>
              <a:rPr lang="de-DE" dirty="0"/>
              <a:t>Modern: Sofortiger Download der Daten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162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7752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Viele PDF-Packages brauchten extrem viel Vorwissen oder funktionierten nicht.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effectLst/>
                <a:latin typeface="gg sans"/>
              </a:rPr>
              <a:t>Checken ob ein Button in einem </a:t>
            </a:r>
            <a:r>
              <a:rPr lang="de-DE" b="0" i="0" dirty="0" err="1">
                <a:effectLst/>
                <a:latin typeface="gg sans"/>
              </a:rPr>
              <a:t>CustomControl</a:t>
            </a:r>
            <a:r>
              <a:rPr lang="de-DE" b="0" i="0" dirty="0">
                <a:effectLst/>
                <a:latin typeface="gg sans"/>
              </a:rPr>
              <a:t> geklickt wurde und darauf reagieren in dem Fenster.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MySQL Verbindung ist Fehlgeschlagen.</a:t>
            </a:r>
            <a:br>
              <a:rPr lang="de-DE" dirty="0"/>
            </a:br>
            <a:endParaRPr lang="de-DE" dirty="0"/>
          </a:p>
          <a:p>
            <a:r>
              <a:rPr lang="de-DE" dirty="0"/>
              <a:t>-----------------------------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Nach mehreren Versuchen mit verschiedenem Anbieter haben wir mit Aspose.PDF die optimalen Ergebnisse erzielt.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Wir haben unterschiedliche Konnektoren und verschiedene Konfigurationsreihenfolgen (Server, Port, etc.) berücksichtigt.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Eine Methode in dem Fenster und dann wenn Button geklickt wird </a:t>
            </a:r>
            <a:r>
              <a:rPr lang="de-DE" dirty="0" err="1"/>
              <a:t>Invoke</a:t>
            </a:r>
            <a:r>
              <a:rPr lang="de-DE" dirty="0"/>
              <a:t> im </a:t>
            </a:r>
            <a:r>
              <a:rPr lang="de-DE" dirty="0" err="1"/>
              <a:t>CustomControl</a:t>
            </a:r>
            <a:r>
              <a:rPr lang="de-DE" dirty="0"/>
              <a:t> den Wert setzen.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7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7011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de-DE" noProof="0"/>
              <a:t>Klicken, um einen Namen hinzuzufügen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2 Mrd. €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1 Mrd. €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3 Mrd. €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ere Wettbewerber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Klicken, um ein Foto hinzuzufügen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ere Wettbewerb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9" name="Textplatzhalt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einen Namen hinzuzufügen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chstumsstrate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Untertitel hinzufügen</a:t>
            </a:r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k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Inhaltsplatzhalt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Untertitel hinzufügen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78" name="Textplatzhalt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79" name="Textplatzhalt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Jahres-Aktions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7" name="Textplatzhalt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8" name="Textplatzhalt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9" name="Textplatzhalt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0" name="Textplatzhalt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1" name="Textplatzhalt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2" name="Textplatzhalt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3" name="Textplatzhalt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4" name="Textplatzhalt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5" name="Textplatzhalt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6" name="Textplatzhalt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7" name="Textplatzhalt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8" name="Textplatzhalt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9" name="Textplatzhalt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Jahr hinzufügen</a:t>
            </a:r>
          </a:p>
        </p:txBody>
      </p:sp>
      <p:sp>
        <p:nvSpPr>
          <p:cNvPr id="53" name="Textplatzhalt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Jahr hinzufügen</a:t>
            </a:r>
          </a:p>
        </p:txBody>
      </p:sp>
      <p:sp>
        <p:nvSpPr>
          <p:cNvPr id="54" name="Textplatzhalt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5" name="Textplatzhalt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6" name="Textplatzhalt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7" name="Textplatzhalt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8" name="Textplatzhalt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9" name="Textplatzhalt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s Team in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16" name="Bildplatzhalt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s gesamt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32" name="Textplatzhalt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6" name="Textplatzhalt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8" name="Textplatzhalt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39" name="Textplatzhalt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62" name="Bildplatzhalt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64" name="Textplatzhalt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68" name="Textplatzhalt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69" name="Textplatzhalt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70" name="Textplatzhalt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71" name="Textplatzhalt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72" name="Textplatzhalt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73" name="Textplatzhalt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78" name="Bildplatzhalt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0" name="Bildplatzhalt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2" name="Bildplatzhalt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4" name="Bildplatzhalt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6" name="Bildplatzhalt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8" name="Bildplatzhalt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90" name="Bildplatzhalt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42" name="Titel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7" name="Textplatzhalt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 u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Bildplatzhalt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de-DE" noProof="0"/>
              <a:t>Titel durch Klicken hinzufügen</a:t>
            </a:r>
          </a:p>
        </p:txBody>
      </p:sp>
      <p:sp>
        <p:nvSpPr>
          <p:cNvPr id="8" name="Textplatzhalt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" name="Textplatzhalt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35" name="Textplatzhalt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36" name="Textplatzhalt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7" name="Textplatzhalt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8" name="Textplatzhalt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9" name="Textplatzhalt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0" name="Textplatzhalt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41" name="Textplatzhalt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42" name="Textplatzhalt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2" name="Bildplatzhalt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5" name="Bildplatzhalt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vort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Bildplatzhalt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9" name="Textplatzhalt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rnehmens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chäftsmod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4FA2B6EC-7682-494A-A02D-E22FEB7A4FD2}"/>
              </a:ext>
            </a:extLst>
          </p:cNvPr>
          <p:cNvSpPr txBox="1">
            <a:spLocks/>
          </p:cNvSpPr>
          <p:nvPr userDrawn="1"/>
        </p:nvSpPr>
        <p:spPr>
          <a:xfrm>
            <a:off x="0" y="1036629"/>
            <a:ext cx="6007099" cy="4784742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vert="horz" lIns="822960" tIns="64008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Hier Text hinzufügen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Hier Text hinzufügen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Hier Text hinzufügen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de-DE" noProof="0"/>
              <a:t>06.08.20XX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Bildplatzhalter 76" descr="Eine Frau mit lilafarbener Brille mit Daten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el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 rtlCol="0"/>
          <a:lstStyle/>
          <a:p>
            <a:pPr rtl="0"/>
            <a:r>
              <a:rPr lang="de-DE" sz="3000" dirty="0" err="1"/>
              <a:t>ShopSystem</a:t>
            </a:r>
            <a:endParaRPr lang="de-DE" sz="3000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31356"/>
            <a:ext cx="4925188" cy="433365"/>
          </a:xfrm>
        </p:spPr>
        <p:txBody>
          <a:bodyPr rtlCol="0">
            <a:normAutofit fontScale="92500" lnSpcReduction="10000"/>
          </a:bodyPr>
          <a:lstStyle/>
          <a:p>
            <a:pPr rtl="0">
              <a:lnSpc>
                <a:spcPct val="110000"/>
              </a:lnSpc>
            </a:pPr>
            <a:r>
              <a:rPr lang="de-DE" dirty="0"/>
              <a:t>MV Development​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F9EFE429-0204-DDEF-BBDF-1980BE64DA30}"/>
              </a:ext>
            </a:extLst>
          </p:cNvPr>
          <p:cNvSpPr/>
          <p:nvPr/>
        </p:nvSpPr>
        <p:spPr>
          <a:xfrm>
            <a:off x="738583" y="745332"/>
            <a:ext cx="10712847" cy="5384006"/>
          </a:xfrm>
          <a:prstGeom prst="rect">
            <a:avLst/>
          </a:prstGeom>
          <a:solidFill>
            <a:srgbClr val="BDCE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9" name="Titel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796" y="1224433"/>
            <a:ext cx="7286604" cy="634323"/>
          </a:xfrm>
        </p:spPr>
        <p:txBody>
          <a:bodyPr rtlCol="0"/>
          <a:lstStyle/>
          <a:p>
            <a:pPr rtl="0"/>
            <a:r>
              <a:rPr lang="de-DE" dirty="0"/>
              <a:t>Das Team in Person</a:t>
            </a:r>
          </a:p>
        </p:txBody>
      </p:sp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5008DFBC-FDF6-43E4-ACE9-92DFEA05B14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/>
          <a:srcRect t="5618" b="10473"/>
          <a:stretch/>
        </p:blipFill>
        <p:spPr>
          <a:xfrm>
            <a:off x="4354097" y="2462169"/>
            <a:ext cx="1487419" cy="1498417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38600" y="4228662"/>
            <a:ext cx="2118414" cy="332113"/>
          </a:xfrm>
        </p:spPr>
        <p:txBody>
          <a:bodyPr rtlCol="0"/>
          <a:lstStyle/>
          <a:p>
            <a:pPr rtl="0"/>
            <a:r>
              <a:rPr lang="de-DE" dirty="0"/>
              <a:t>Maximilian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2135DE6-D742-4873-90DE-D377ACDAC2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38600" y="4645257"/>
            <a:ext cx="2118414" cy="531393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CEO </a:t>
            </a:r>
          </a:p>
        </p:txBody>
      </p:sp>
      <p:pic>
        <p:nvPicPr>
          <p:cNvPr id="25" name="Bildplatzhalter 24">
            <a:extLst>
              <a:ext uri="{FF2B5EF4-FFF2-40B4-BE49-F238E27FC236}">
                <a16:creationId xmlns:a16="http://schemas.microsoft.com/office/drawing/2014/main" id="{1CBBE1EF-8A0E-4660-93D4-16195F55622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/>
          <a:stretch/>
        </p:blipFill>
        <p:spPr>
          <a:xfrm>
            <a:off x="6726322" y="2462169"/>
            <a:ext cx="1487419" cy="1498417"/>
          </a:xfrm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10824" y="4228662"/>
            <a:ext cx="2118414" cy="332113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Valentin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DF2FA86-F417-4CF1-AA96-86CEC9266F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10824" y="4645256"/>
            <a:ext cx="2118414" cy="531393"/>
          </a:xfrm>
        </p:spPr>
        <p:txBody>
          <a:bodyPr rtlCol="0">
            <a:normAutofit/>
          </a:bodyPr>
          <a:lstStyle/>
          <a:p>
            <a:pPr rtl="0"/>
            <a:r>
              <a:rPr lang="de-AT" dirty="0"/>
              <a:t>CTO</a:t>
            </a:r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12.06.2024</a:t>
            </a:r>
          </a:p>
          <a:p>
            <a:pPr rtl="0"/>
            <a:endParaRPr lang="de-DE" dirty="0"/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 dirty="0"/>
              <a:t>Projekt Pitch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196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r>
              <a:rPr lang="de-DE" dirty="0"/>
              <a:t>Konzept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150278A-C855-49FF-BCD2-7E6BD3F90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52699" y="1592681"/>
            <a:ext cx="7306060" cy="393427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859280" y="3031460"/>
            <a:ext cx="2278380" cy="868680"/>
          </a:xfrm>
        </p:spPr>
        <p:txBody>
          <a:bodyPr rtlCol="0"/>
          <a:lstStyle/>
          <a:p>
            <a:pPr rtl="0"/>
            <a:r>
              <a:rPr lang="de-DE" dirty="0"/>
              <a:t>Flexibel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820973" y="3031460"/>
            <a:ext cx="2555187" cy="868680"/>
          </a:xfrm>
        </p:spPr>
        <p:txBody>
          <a:bodyPr rtlCol="0"/>
          <a:lstStyle/>
          <a:p>
            <a:pPr rtl="0"/>
            <a:r>
              <a:rPr lang="de-DE" dirty="0"/>
              <a:t>Modern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53400" y="3031460"/>
            <a:ext cx="2743200" cy="868680"/>
          </a:xfrm>
        </p:spPr>
        <p:txBody>
          <a:bodyPr rtlCol="0"/>
          <a:lstStyle/>
          <a:p>
            <a:pPr rtl="0"/>
            <a:r>
              <a:rPr lang="de-DE" dirty="0"/>
              <a:t>Nutzerfreundlich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91695" y="4042386"/>
            <a:ext cx="2743200" cy="1551106"/>
          </a:xfrm>
        </p:spPr>
        <p:txBody>
          <a:bodyPr rtlCol="0"/>
          <a:lstStyle/>
          <a:p>
            <a:pPr rtl="0"/>
            <a:r>
              <a:rPr lang="de-DE" dirty="0"/>
              <a:t>Ständig erweiterbares System!</a:t>
            </a:r>
          </a:p>
          <a:p>
            <a:pPr rtl="0"/>
            <a:endParaRPr lang="de-DE" dirty="0"/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20973" y="4042387"/>
            <a:ext cx="2743200" cy="1551106"/>
          </a:xfrm>
        </p:spPr>
        <p:txBody>
          <a:bodyPr rtlCol="0"/>
          <a:lstStyle/>
          <a:p>
            <a:pPr rtl="0"/>
            <a:r>
              <a:rPr lang="de-DE" dirty="0"/>
              <a:t>Mit einer Serververbindung und Echtzeit Daten Synchronisierung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64649" y="4042386"/>
            <a:ext cx="2743200" cy="1551106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Intuitive Benutzeroberfläche für maximale Verständlichkeit. Optimierter Bestellprozess durch klare Produktpräsentation und effizientes Checkout-Fenster.</a:t>
            </a:r>
          </a:p>
        </p:txBody>
      </p:sp>
      <p:sp>
        <p:nvSpPr>
          <p:cNvPr id="36" name="Datumsplatzhalter 35">
            <a:extLst>
              <a:ext uri="{FF2B5EF4-FFF2-40B4-BE49-F238E27FC236}">
                <a16:creationId xmlns:a16="http://schemas.microsoft.com/office/drawing/2014/main" id="{2138E7D7-EAED-45BA-8679-6A7129C1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12.06.2024</a:t>
            </a:r>
          </a:p>
        </p:txBody>
      </p:sp>
      <p:sp>
        <p:nvSpPr>
          <p:cNvPr id="37" name="Fußzeilenplatzhalt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Projekt Pitch</a:t>
            </a:r>
          </a:p>
          <a:p>
            <a:pPr rtl="0"/>
            <a:endParaRPr lang="de-DE" dirty="0"/>
          </a:p>
        </p:txBody>
      </p:sp>
      <p:sp>
        <p:nvSpPr>
          <p:cNvPr id="38" name="Foliennummernplatzhalt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02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el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1035258"/>
            <a:ext cx="7286605" cy="634323"/>
          </a:xfrm>
        </p:spPr>
        <p:txBody>
          <a:bodyPr rtlCol="0"/>
          <a:lstStyle/>
          <a:p>
            <a:pPr rtl="0"/>
            <a:r>
              <a:rPr lang="de-DE" dirty="0"/>
              <a:t>IDEE</a:t>
            </a:r>
          </a:p>
        </p:txBody>
      </p:sp>
      <p:pic>
        <p:nvPicPr>
          <p:cNvPr id="74" name="Bildplatzhalter 73" descr="Umriss der Schachtel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76282" y="2544838"/>
            <a:ext cx="603504" cy="603504"/>
          </a:xfrm>
        </p:spPr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86152" y="3337157"/>
            <a:ext cx="2383764" cy="36512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Warenkorb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86152" y="3663606"/>
            <a:ext cx="2383764" cy="1126085"/>
          </a:xfrm>
        </p:spPr>
        <p:txBody>
          <a:bodyPr rtlCol="0"/>
          <a:lstStyle/>
          <a:p>
            <a:pPr rtl="0"/>
            <a:r>
              <a:rPr lang="de-DE" dirty="0"/>
              <a:t>Einziges Produkt speziell für die Aufgabenverwaltung</a:t>
            </a:r>
          </a:p>
        </p:txBody>
      </p:sp>
      <p:pic>
        <p:nvPicPr>
          <p:cNvPr id="75" name="Bildplatzhalter 74" descr="Ladenumriss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572360" y="2544838"/>
            <a:ext cx="603504" cy="603504"/>
          </a:xfrm>
        </p:spPr>
      </p:pic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53559" y="3337157"/>
            <a:ext cx="3641108" cy="36512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SHOP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82232" y="3667294"/>
            <a:ext cx="2383764" cy="112608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Das erste schön gestaltete Produkt, das sowohl stilvoll als auch funktional ist</a:t>
            </a:r>
          </a:p>
        </p:txBody>
      </p:sp>
      <p:pic>
        <p:nvPicPr>
          <p:cNvPr id="76" name="Bildplatzhalter 75" descr="Zwischenablage teilweise durchgestrichener Umriss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46522" y="2544838"/>
            <a:ext cx="603504" cy="603504"/>
          </a:xfrm>
        </p:spPr>
      </p:pic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56392" y="3337157"/>
            <a:ext cx="2383765" cy="36512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Rechnung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56392" y="3651162"/>
            <a:ext cx="2383765" cy="112608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Schneller Download einer Übersichtlichen Rechnung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56097" y="1407008"/>
            <a:ext cx="2383765" cy="365125"/>
          </a:xfrm>
        </p:spPr>
        <p:txBody>
          <a:bodyPr rtlCol="0">
            <a:normAutofit/>
          </a:bodyPr>
          <a:lstStyle/>
          <a:p>
            <a:pPr rtl="0"/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6097" y="1721013"/>
            <a:ext cx="2383765" cy="1126085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12.06.2024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 dirty="0"/>
              <a:t>Projekt Pitch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el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de-DE" sz="2800" i="0" u="none" strike="noStrike" kern="1200" cap="all" spc="400" normalizeH="0" dirty="0" err="1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ea typeface="+mn-ea"/>
              </a:rPr>
              <a:t>ProbleME</a:t>
            </a:r>
            <a:endParaRPr lang="de-DE" dirty="0"/>
          </a:p>
        </p:txBody>
      </p:sp>
      <p:pic>
        <p:nvPicPr>
          <p:cNvPr id="52" name="Bildplatzhalter 51" descr="Eine Nahaufnahme einer Person mit Brille und die Maße der Augen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platzhalt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38600" y="2116404"/>
            <a:ext cx="2289974" cy="365125"/>
          </a:xfrm>
        </p:spPr>
        <p:txBody>
          <a:bodyPr rtlCol="0"/>
          <a:lstStyle/>
          <a:p>
            <a:pPr rtl="0"/>
            <a:r>
              <a:rPr lang="de-DE" dirty="0"/>
              <a:t>PDF</a:t>
            </a:r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9559" y="2116404"/>
            <a:ext cx="2289974" cy="365125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de-DE" dirty="0"/>
              <a:t>Custom Control</a:t>
            </a:r>
          </a:p>
        </p:txBody>
      </p:sp>
      <p:sp>
        <p:nvSpPr>
          <p:cNvPr id="67" name="Textplatzhalt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90993" y="2116404"/>
            <a:ext cx="2289974" cy="365125"/>
          </a:xfrm>
        </p:spPr>
        <p:txBody>
          <a:bodyPr rtlCol="0"/>
          <a:lstStyle/>
          <a:p>
            <a:pPr rtl="0"/>
            <a:r>
              <a:rPr lang="de-DE" dirty="0"/>
              <a:t>Database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38601" y="2440714"/>
            <a:ext cx="2289974" cy="1739538"/>
          </a:xfrm>
        </p:spPr>
        <p:txBody>
          <a:bodyPr rtlCol="0"/>
          <a:lstStyle/>
          <a:p>
            <a:pPr rtl="0"/>
            <a:r>
              <a:rPr lang="de-DE" dirty="0"/>
              <a:t>Packages gingen nicht.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9559" y="2440714"/>
            <a:ext cx="2289974" cy="1739538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Reaktion nach </a:t>
            </a:r>
            <a:r>
              <a:rPr lang="de-DE" dirty="0" err="1"/>
              <a:t>Buttonclick</a:t>
            </a:r>
            <a:endParaRPr lang="de-DE" dirty="0"/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4723" y="2440714"/>
            <a:ext cx="239624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de-DE" dirty="0"/>
              <a:t>MySQL Verbindung ist Fehlgeschlagen.</a:t>
            </a:r>
            <a:br>
              <a:rPr lang="de-DE" dirty="0"/>
            </a:b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12.06.2024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Projekt Pitch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5</a:t>
            </a:fld>
            <a:endParaRPr lang="de-DE"/>
          </a:p>
        </p:txBody>
      </p:sp>
      <p:sp>
        <p:nvSpPr>
          <p:cNvPr id="33" name="Titel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 txBox="1">
            <a:spLocks/>
          </p:cNvSpPr>
          <p:nvPr/>
        </p:nvSpPr>
        <p:spPr>
          <a:xfrm>
            <a:off x="4038600" y="3748535"/>
            <a:ext cx="2956810" cy="1129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5"/>
                  </a:solidFill>
                </a:ln>
                <a:noFill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Lösung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 txBox="1">
            <a:spLocks/>
          </p:cNvSpPr>
          <p:nvPr/>
        </p:nvSpPr>
        <p:spPr>
          <a:xfrm>
            <a:off x="4065515" y="4700404"/>
            <a:ext cx="3202335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spc="200" baseline="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PDF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 txBox="1">
            <a:spLocks/>
          </p:cNvSpPr>
          <p:nvPr/>
        </p:nvSpPr>
        <p:spPr>
          <a:xfrm>
            <a:off x="4065516" y="5005033"/>
            <a:ext cx="2859091" cy="151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Aspose.PDF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 txBox="1">
            <a:spLocks/>
          </p:cNvSpPr>
          <p:nvPr/>
        </p:nvSpPr>
        <p:spPr>
          <a:xfrm>
            <a:off x="6888954" y="4650741"/>
            <a:ext cx="3443291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spc="200" baseline="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My SQL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955" y="4963423"/>
            <a:ext cx="2859089" cy="1526930"/>
          </a:xfrm>
        </p:spPr>
        <p:txBody>
          <a:bodyPr rtlCol="0"/>
          <a:lstStyle/>
          <a:p>
            <a:pPr rtl="0"/>
            <a:r>
              <a:rPr lang="de-DE" dirty="0"/>
              <a:t>Neuer MySQL Connector</a:t>
            </a:r>
          </a:p>
        </p:txBody>
      </p:sp>
      <p:sp>
        <p:nvSpPr>
          <p:cNvPr id="2" name="Textplatzhalter 9">
            <a:extLst>
              <a:ext uri="{FF2B5EF4-FFF2-40B4-BE49-F238E27FC236}">
                <a16:creationId xmlns:a16="http://schemas.microsoft.com/office/drawing/2014/main" id="{66861456-2BD3-6B31-E3F1-85AE34489956}"/>
              </a:ext>
            </a:extLst>
          </p:cNvPr>
          <p:cNvSpPr txBox="1">
            <a:spLocks/>
          </p:cNvSpPr>
          <p:nvPr/>
        </p:nvSpPr>
        <p:spPr>
          <a:xfrm>
            <a:off x="9547293" y="4944538"/>
            <a:ext cx="2859090" cy="1533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de-DE" dirty="0">
                <a:solidFill>
                  <a:srgbClr val="000000"/>
                </a:solidFill>
                <a:latin typeface="inherit"/>
              </a:rPr>
            </a:br>
            <a:endParaRPr lang="de-AT" dirty="0"/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07F2ACBE-90C3-0ADB-B244-1B0204626F79}"/>
              </a:ext>
            </a:extLst>
          </p:cNvPr>
          <p:cNvSpPr txBox="1">
            <a:spLocks/>
          </p:cNvSpPr>
          <p:nvPr/>
        </p:nvSpPr>
        <p:spPr>
          <a:xfrm>
            <a:off x="9327354" y="4657208"/>
            <a:ext cx="285909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spc="200" baseline="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 err="1">
                <a:latin typeface="gg sans"/>
              </a:rPr>
              <a:t>CustomControl</a:t>
            </a:r>
            <a:endParaRPr lang="de-AT" dirty="0"/>
          </a:p>
        </p:txBody>
      </p:sp>
      <p:sp>
        <p:nvSpPr>
          <p:cNvPr id="9" name="Textplatzhalter 39">
            <a:extLst>
              <a:ext uri="{FF2B5EF4-FFF2-40B4-BE49-F238E27FC236}">
                <a16:creationId xmlns:a16="http://schemas.microsoft.com/office/drawing/2014/main" id="{9835E36B-5A60-59BF-45E0-85506EB37F57}"/>
              </a:ext>
            </a:extLst>
          </p:cNvPr>
          <p:cNvSpPr txBox="1">
            <a:spLocks/>
          </p:cNvSpPr>
          <p:nvPr/>
        </p:nvSpPr>
        <p:spPr>
          <a:xfrm>
            <a:off x="9359900" y="4995879"/>
            <a:ext cx="2859089" cy="1526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Invoke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2D6A82A-5638-29AC-2E73-3F3970D13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820" y="1263650"/>
            <a:ext cx="7798123" cy="4641555"/>
          </a:xfrm>
          <a:prstGeom prst="rect">
            <a:avLst/>
          </a:prstGeom>
        </p:spPr>
      </p:pic>
      <p:sp>
        <p:nvSpPr>
          <p:cNvPr id="15" name="Titel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110" y="331078"/>
            <a:ext cx="4127344" cy="724702"/>
          </a:xfrm>
        </p:spPr>
        <p:txBody>
          <a:bodyPr rtlCol="0"/>
          <a:lstStyle/>
          <a:p>
            <a:pPr rtl="0"/>
            <a:r>
              <a:rPr lang="de-DE" dirty="0"/>
              <a:t>Vielen Dank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6237" y="764605"/>
            <a:ext cx="4114592" cy="2212496"/>
          </a:xfrm>
        </p:spPr>
        <p:txBody>
          <a:bodyPr rtlCol="0"/>
          <a:lstStyle/>
          <a:p>
            <a:pPr rtl="0"/>
            <a:r>
              <a:rPr lang="de-DE" dirty="0"/>
              <a:t>MV Development Studios​​</a:t>
            </a:r>
          </a:p>
          <a:p>
            <a:pPr rtl="0"/>
            <a:endParaRPr lang="de-DE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12.06.2024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Projekt Pitch</a:t>
            </a:r>
          </a:p>
          <a:p>
            <a:pPr rtl="0"/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05_TF33781529_Win32" id="{ABD14534-2C3E-48E3-9A76-5BE81590F7C2}" vid="{E6C0E7D3-6188-40D7-9BA0-5ED17575AE6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Technische Verkaufspräsentation</Template>
  <TotalTime>0</TotalTime>
  <Words>256</Words>
  <Application>Microsoft Office PowerPoint</Application>
  <PresentationFormat>Breitbild</PresentationFormat>
  <Paragraphs>73</Paragraphs>
  <Slides>6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4" baseType="lpstr">
      <vt:lpstr>Arial</vt:lpstr>
      <vt:lpstr>Bierstadt</vt:lpstr>
      <vt:lpstr>Calibri</vt:lpstr>
      <vt:lpstr>Courier New</vt:lpstr>
      <vt:lpstr>gg sans</vt:lpstr>
      <vt:lpstr>inherit</vt:lpstr>
      <vt:lpstr>Posterama</vt:lpstr>
      <vt:lpstr>Office-Design</vt:lpstr>
      <vt:lpstr>ShopSystem</vt:lpstr>
      <vt:lpstr>Das Team in Person</vt:lpstr>
      <vt:lpstr>Konzept</vt:lpstr>
      <vt:lpstr>IDEE</vt:lpstr>
      <vt:lpstr>ProbleME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ZANGERL Maximilian</dc:creator>
  <cp:lastModifiedBy>ZANGERL Maximilian</cp:lastModifiedBy>
  <cp:revision>1</cp:revision>
  <dcterms:created xsi:type="dcterms:W3CDTF">2024-06-10T16:30:28Z</dcterms:created>
  <dcterms:modified xsi:type="dcterms:W3CDTF">2024-06-11T11:25:15Z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